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bde23bcff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4ffd8e9bf48e6"/>
  </p:sldMasterIdLst>
  <p:sldIdLst>
    <p:sldId xmlns:r="http://schemas.openxmlformats.org/officeDocument/2006/relationships" id="256" r:id="R2b58806b32a44d7b"/>
    <p:sldId xmlns:r="http://schemas.openxmlformats.org/officeDocument/2006/relationships" id="257" r:id="Ra2a20a47de8c4501"/>
    <p:sldId xmlns:r="http://schemas.openxmlformats.org/officeDocument/2006/relationships" id="258" r:id="R8d9740883b9b48b7"/>
    <p:sldId xmlns:r="http://schemas.openxmlformats.org/officeDocument/2006/relationships" id="259" r:id="R7fa9aa3b0740487c"/>
    <p:sldId xmlns:r="http://schemas.openxmlformats.org/officeDocument/2006/relationships" id="260" r:id="R1611ab345ae54c46"/>
    <p:sldId xmlns:r="http://schemas.openxmlformats.org/officeDocument/2006/relationships" id="261" r:id="R59b8266a7eb2431c"/>
    <p:sldId xmlns:r="http://schemas.openxmlformats.org/officeDocument/2006/relationships" id="262" r:id="R5ad23ab4bc16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ffd8e9bf48e6" /><Relationship Type="http://schemas.openxmlformats.org/officeDocument/2006/relationships/slide" Target="/ppt/slides/slide1.xml" Id="R2b58806b32a44d7b" /><Relationship Type="http://schemas.openxmlformats.org/officeDocument/2006/relationships/slide" Target="/ppt/slides/slide2.xml" Id="Ra2a20a47de8c4501" /><Relationship Type="http://schemas.openxmlformats.org/officeDocument/2006/relationships/slide" Target="/ppt/slides/slide3.xml" Id="R8d9740883b9b48b7" /><Relationship Type="http://schemas.openxmlformats.org/officeDocument/2006/relationships/slide" Target="/ppt/slides/slide4.xml" Id="R7fa9aa3b0740487c" /><Relationship Type="http://schemas.openxmlformats.org/officeDocument/2006/relationships/slide" Target="/ppt/slides/slide5.xml" Id="R1611ab345ae54c46" /><Relationship Type="http://schemas.openxmlformats.org/officeDocument/2006/relationships/slide" Target="/ppt/slides/slide6.xml" Id="R59b8266a7eb2431c" /><Relationship Type="http://schemas.openxmlformats.org/officeDocument/2006/relationships/slide" Target="/ppt/slides/slide7.xml" Id="R5ad23ab4bc16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0b4b480cc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2c0bc9e047ac" /><Relationship Type="http://schemas.openxmlformats.org/officeDocument/2006/relationships/theme" Target="/ppt/slideMasters/theme/theme1.xml" Id="Rb741adfc8edc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d2c0bc9e0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5cac9102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8b8b6680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619489995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1391df9b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b86f1c28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84b4ba6c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da32ecf4c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47 361 075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VINDKAST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