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f40909a47f40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accf6c651f4578"/>
  </p:sldMasterIdLst>
  <p:sldIdLst>
    <p:sldId xmlns:r="http://schemas.openxmlformats.org/officeDocument/2006/relationships" id="256" r:id="R0ecef58c9e5f4be7"/>
    <p:sldId xmlns:r="http://schemas.openxmlformats.org/officeDocument/2006/relationships" id="257" r:id="R281537bfde72420d"/>
    <p:sldId xmlns:r="http://schemas.openxmlformats.org/officeDocument/2006/relationships" id="258" r:id="R9641e46426a44480"/>
    <p:sldId xmlns:r="http://schemas.openxmlformats.org/officeDocument/2006/relationships" id="259" r:id="R5e4da9073e414a06"/>
    <p:sldId xmlns:r="http://schemas.openxmlformats.org/officeDocument/2006/relationships" id="260" r:id="Re51f8ffb75b4499e"/>
    <p:sldId xmlns:r="http://schemas.openxmlformats.org/officeDocument/2006/relationships" id="261" r:id="Rf916df8a90844c2a"/>
    <p:sldId xmlns:r="http://schemas.openxmlformats.org/officeDocument/2006/relationships" id="262" r:id="R7a125b82149340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accf6c651f4578" /><Relationship Type="http://schemas.openxmlformats.org/officeDocument/2006/relationships/slide" Target="/ppt/slides/slide1.xml" Id="R0ecef58c9e5f4be7" /><Relationship Type="http://schemas.openxmlformats.org/officeDocument/2006/relationships/slide" Target="/ppt/slides/slide2.xml" Id="R281537bfde72420d" /><Relationship Type="http://schemas.openxmlformats.org/officeDocument/2006/relationships/slide" Target="/ppt/slides/slide3.xml" Id="R9641e46426a44480" /><Relationship Type="http://schemas.openxmlformats.org/officeDocument/2006/relationships/slide" Target="/ppt/slides/slide4.xml" Id="R5e4da9073e414a06" /><Relationship Type="http://schemas.openxmlformats.org/officeDocument/2006/relationships/slide" Target="/ppt/slides/slide5.xml" Id="Re51f8ffb75b4499e" /><Relationship Type="http://schemas.openxmlformats.org/officeDocument/2006/relationships/slide" Target="/ppt/slides/slide6.xml" Id="Rf916df8a90844c2a" /><Relationship Type="http://schemas.openxmlformats.org/officeDocument/2006/relationships/slide" Target="/ppt/slides/slide7.xml" Id="R7a125b82149340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892e08472546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6d6c8ed53a4700" /><Relationship Type="http://schemas.openxmlformats.org/officeDocument/2006/relationships/theme" Target="/ppt/slideMasters/theme/theme1.xml" Id="Rf96653e1da3344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16d6c8ed53a47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0d9b52e43648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dc0ba48fec41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c279b18a3240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60de8cd4e349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a2626512e147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9ea7a7e1474fe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9b796ec1904a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TEKA-INVEST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TEKA-INVEST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TEKA-INVEST AS ble etablert [år] og holder til i Fjellhamar.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TEKA-INVEST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TEKA-INVEST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TEKA-INVEST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−16 890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−16 796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581 361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594 433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TEKA-INVEST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KARLSEN TERJE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TEKA-INVEST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Christian Michelsens vei 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1464 Fjellhamar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925 130 559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TEKA-INVEST AS</a:t>
            </a:r>
          </a:p>
        </p:txBody>
      </p:sp>
    </p:spTree>
  </p:cSld>
  <p:clrMapOvr>
    <a:masterClrMapping xmlns:a="http://schemas.openxmlformats.org/drawingml/2006/main"/>
  </p:clrMapOvr>
</p:sld>
</file>