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950c9ede041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76b98761af4e07"/>
  </p:sldMasterIdLst>
  <p:sldIdLst>
    <p:sldId xmlns:r="http://schemas.openxmlformats.org/officeDocument/2006/relationships" id="256" r:id="R6cfd0013746e493d"/>
    <p:sldId xmlns:r="http://schemas.openxmlformats.org/officeDocument/2006/relationships" id="257" r:id="R4a9fc35cbfa44e7a"/>
    <p:sldId xmlns:r="http://schemas.openxmlformats.org/officeDocument/2006/relationships" id="258" r:id="Re0837f25b5e147d0"/>
    <p:sldId xmlns:r="http://schemas.openxmlformats.org/officeDocument/2006/relationships" id="259" r:id="Rb2db9dfeb8e645ee"/>
    <p:sldId xmlns:r="http://schemas.openxmlformats.org/officeDocument/2006/relationships" id="260" r:id="R09b31eac3a32499d"/>
    <p:sldId xmlns:r="http://schemas.openxmlformats.org/officeDocument/2006/relationships" id="261" r:id="Rdfae986de9d641a6"/>
    <p:sldId xmlns:r="http://schemas.openxmlformats.org/officeDocument/2006/relationships" id="262" r:id="Rc98d9488dbba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6b98761af4e07" /><Relationship Type="http://schemas.openxmlformats.org/officeDocument/2006/relationships/slide" Target="/ppt/slides/slide1.xml" Id="R6cfd0013746e493d" /><Relationship Type="http://schemas.openxmlformats.org/officeDocument/2006/relationships/slide" Target="/ppt/slides/slide2.xml" Id="R4a9fc35cbfa44e7a" /><Relationship Type="http://schemas.openxmlformats.org/officeDocument/2006/relationships/slide" Target="/ppt/slides/slide3.xml" Id="Re0837f25b5e147d0" /><Relationship Type="http://schemas.openxmlformats.org/officeDocument/2006/relationships/slide" Target="/ppt/slides/slide4.xml" Id="Rb2db9dfeb8e645ee" /><Relationship Type="http://schemas.openxmlformats.org/officeDocument/2006/relationships/slide" Target="/ppt/slides/slide5.xml" Id="R09b31eac3a32499d" /><Relationship Type="http://schemas.openxmlformats.org/officeDocument/2006/relationships/slide" Target="/ppt/slides/slide6.xml" Id="Rdfae986de9d641a6" /><Relationship Type="http://schemas.openxmlformats.org/officeDocument/2006/relationships/slide" Target="/ppt/slides/slide7.xml" Id="Rc98d9488dbba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4b98f9448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a58dad4f84bd4" /><Relationship Type="http://schemas.openxmlformats.org/officeDocument/2006/relationships/theme" Target="/ppt/slideMasters/theme/theme1.xml" Id="R105cac4a7e44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a58dad4f8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92905a5b6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9f053917e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66ebbbfb3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b60aff1e245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789e03fbb45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12e39c29043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6acb0dc82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OSTUCAP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OSTUCAP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4 141 389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4 195 185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KENNETH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Grefsenkollveien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