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e1e06f029b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a6bc8d72e0486c"/>
  </p:sldMasterIdLst>
  <p:sldIdLst>
    <p:sldId xmlns:r="http://schemas.openxmlformats.org/officeDocument/2006/relationships" id="256" r:id="R49b7593f03144203"/>
    <p:sldId xmlns:r="http://schemas.openxmlformats.org/officeDocument/2006/relationships" id="257" r:id="Rbce96fc0344945d6"/>
    <p:sldId xmlns:r="http://schemas.openxmlformats.org/officeDocument/2006/relationships" id="258" r:id="Ra382523c93764c4c"/>
    <p:sldId xmlns:r="http://schemas.openxmlformats.org/officeDocument/2006/relationships" id="259" r:id="R8332769cb1a14dca"/>
    <p:sldId xmlns:r="http://schemas.openxmlformats.org/officeDocument/2006/relationships" id="260" r:id="R99e96993acd04f7d"/>
    <p:sldId xmlns:r="http://schemas.openxmlformats.org/officeDocument/2006/relationships" id="261" r:id="Rfc192c8d788d453f"/>
    <p:sldId xmlns:r="http://schemas.openxmlformats.org/officeDocument/2006/relationships" id="262" r:id="R0f9a35a2b22b44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6bc8d72e0486c" /><Relationship Type="http://schemas.openxmlformats.org/officeDocument/2006/relationships/slide" Target="/ppt/slides/slide1.xml" Id="R49b7593f03144203" /><Relationship Type="http://schemas.openxmlformats.org/officeDocument/2006/relationships/slide" Target="/ppt/slides/slide2.xml" Id="Rbce96fc0344945d6" /><Relationship Type="http://schemas.openxmlformats.org/officeDocument/2006/relationships/slide" Target="/ppt/slides/slide3.xml" Id="Ra382523c93764c4c" /><Relationship Type="http://schemas.openxmlformats.org/officeDocument/2006/relationships/slide" Target="/ppt/slides/slide4.xml" Id="R8332769cb1a14dca" /><Relationship Type="http://schemas.openxmlformats.org/officeDocument/2006/relationships/slide" Target="/ppt/slides/slide5.xml" Id="R99e96993acd04f7d" /><Relationship Type="http://schemas.openxmlformats.org/officeDocument/2006/relationships/slide" Target="/ppt/slides/slide6.xml" Id="Rfc192c8d788d453f" /><Relationship Type="http://schemas.openxmlformats.org/officeDocument/2006/relationships/slide" Target="/ppt/slides/slide7.xml" Id="R0f9a35a2b22b44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ce9005f184e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718e01ba343fd" /><Relationship Type="http://schemas.openxmlformats.org/officeDocument/2006/relationships/theme" Target="/ppt/slideMasters/theme/theme1.xml" Id="R8d74c6a6b58f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718e01ba3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fcfdb2f13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f674b529e45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8b81496a744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a7016f155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12fde13c8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2d152b9894b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a50c55aa7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R.A HOLDING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547 049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3 861 766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7 212 611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Andersen, Hamangskogen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