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f0b7d5eef48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d14461d4a7445a"/>
  </p:sldMasterIdLst>
  <p:sldIdLst>
    <p:sldId xmlns:r="http://schemas.openxmlformats.org/officeDocument/2006/relationships" id="256" r:id="R17da2c9b8f904226"/>
    <p:sldId xmlns:r="http://schemas.openxmlformats.org/officeDocument/2006/relationships" id="257" r:id="R6e8e759daee14dc5"/>
    <p:sldId xmlns:r="http://schemas.openxmlformats.org/officeDocument/2006/relationships" id="258" r:id="Rc75e1189fe9e4de2"/>
    <p:sldId xmlns:r="http://schemas.openxmlformats.org/officeDocument/2006/relationships" id="259" r:id="Raa7aae1877464864"/>
    <p:sldId xmlns:r="http://schemas.openxmlformats.org/officeDocument/2006/relationships" id="260" r:id="R53ca1d575fc7453b"/>
    <p:sldId xmlns:r="http://schemas.openxmlformats.org/officeDocument/2006/relationships" id="261" r:id="R0712ed27182f45d7"/>
    <p:sldId xmlns:r="http://schemas.openxmlformats.org/officeDocument/2006/relationships" id="262" r:id="R9b8ce01150864f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14461d4a7445a" /><Relationship Type="http://schemas.openxmlformats.org/officeDocument/2006/relationships/slide" Target="/ppt/slides/slide1.xml" Id="R17da2c9b8f904226" /><Relationship Type="http://schemas.openxmlformats.org/officeDocument/2006/relationships/slide" Target="/ppt/slides/slide2.xml" Id="R6e8e759daee14dc5" /><Relationship Type="http://schemas.openxmlformats.org/officeDocument/2006/relationships/slide" Target="/ppt/slides/slide3.xml" Id="Rc75e1189fe9e4de2" /><Relationship Type="http://schemas.openxmlformats.org/officeDocument/2006/relationships/slide" Target="/ppt/slides/slide4.xml" Id="Raa7aae1877464864" /><Relationship Type="http://schemas.openxmlformats.org/officeDocument/2006/relationships/slide" Target="/ppt/slides/slide5.xml" Id="R53ca1d575fc7453b" /><Relationship Type="http://schemas.openxmlformats.org/officeDocument/2006/relationships/slide" Target="/ppt/slides/slide6.xml" Id="R0712ed27182f45d7" /><Relationship Type="http://schemas.openxmlformats.org/officeDocument/2006/relationships/slide" Target="/ppt/slides/slide7.xml" Id="R9b8ce01150864f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1976e98a64f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c4d9e30284002" /><Relationship Type="http://schemas.openxmlformats.org/officeDocument/2006/relationships/theme" Target="/ppt/slideMasters/theme/theme1.xml" Id="R7a35a10cff084b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2c4d9e302840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f3cc29fc841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0630bdb02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5e7c3f4e847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4db9ed53847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0186048664d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f2f03309d4a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b34d07187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LAT INVEST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638 443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Kleppestøskjenet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5300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