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cd6ae68cd441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ebd5e90fb04bfc"/>
  </p:sldMasterIdLst>
  <p:sldIdLst>
    <p:sldId xmlns:r="http://schemas.openxmlformats.org/officeDocument/2006/relationships" id="256" r:id="R771c4c3c0977482c"/>
    <p:sldId xmlns:r="http://schemas.openxmlformats.org/officeDocument/2006/relationships" id="257" r:id="R62008caa30794006"/>
    <p:sldId xmlns:r="http://schemas.openxmlformats.org/officeDocument/2006/relationships" id="258" r:id="Rfd9b70d4edab426e"/>
    <p:sldId xmlns:r="http://schemas.openxmlformats.org/officeDocument/2006/relationships" id="259" r:id="R9772d0d715774027"/>
    <p:sldId xmlns:r="http://schemas.openxmlformats.org/officeDocument/2006/relationships" id="260" r:id="R8b9e8684b1ec4950"/>
    <p:sldId xmlns:r="http://schemas.openxmlformats.org/officeDocument/2006/relationships" id="261" r:id="Rc1456017607b40f7"/>
    <p:sldId xmlns:r="http://schemas.openxmlformats.org/officeDocument/2006/relationships" id="262" r:id="R6e13dcfde21f47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ebd5e90fb04bfc" /><Relationship Type="http://schemas.openxmlformats.org/officeDocument/2006/relationships/slide" Target="/ppt/slides/slide1.xml" Id="R771c4c3c0977482c" /><Relationship Type="http://schemas.openxmlformats.org/officeDocument/2006/relationships/slide" Target="/ppt/slides/slide2.xml" Id="R62008caa30794006" /><Relationship Type="http://schemas.openxmlformats.org/officeDocument/2006/relationships/slide" Target="/ppt/slides/slide3.xml" Id="Rfd9b70d4edab426e" /><Relationship Type="http://schemas.openxmlformats.org/officeDocument/2006/relationships/slide" Target="/ppt/slides/slide4.xml" Id="R9772d0d715774027" /><Relationship Type="http://schemas.openxmlformats.org/officeDocument/2006/relationships/slide" Target="/ppt/slides/slide5.xml" Id="R8b9e8684b1ec4950" /><Relationship Type="http://schemas.openxmlformats.org/officeDocument/2006/relationships/slide" Target="/ppt/slides/slide6.xml" Id="Rc1456017607b40f7" /><Relationship Type="http://schemas.openxmlformats.org/officeDocument/2006/relationships/slide" Target="/ppt/slides/slide7.xml" Id="R6e13dcfde21f47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0962e14ba841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f7807601b4056" /><Relationship Type="http://schemas.openxmlformats.org/officeDocument/2006/relationships/theme" Target="/ppt/slideMasters/theme/theme1.xml" Id="R2054c3f3e72a49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7f7807601b40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d1347416a4a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00ab56e534c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84a386c5241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74ea55a534d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adc926fdf4d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f8927586147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6e30e3a7749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TOJAN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TOJAN INVEST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1 317 964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1 384 866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1 393 517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GERHARD JANSRUD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Grøttings veg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2408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925 127 019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TOJAN INVEST AS</a:t>
            </a:r>
          </a:p>
        </p:txBody>
      </p:sp>
    </p:spTree>
  </p:cSld>
  <p:clrMapOvr>
    <a:masterClrMapping xmlns:a="http://schemas.openxmlformats.org/drawingml/2006/main"/>
  </p:clrMapOvr>
</p:sld>
</file>