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ed6a01bdf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b73590db84a94"/>
  </p:sldMasterIdLst>
  <p:sldIdLst>
    <p:sldId xmlns:r="http://schemas.openxmlformats.org/officeDocument/2006/relationships" id="256" r:id="R7f6b787e41d24327"/>
    <p:sldId xmlns:r="http://schemas.openxmlformats.org/officeDocument/2006/relationships" id="257" r:id="Re722f5c31cd14595"/>
    <p:sldId xmlns:r="http://schemas.openxmlformats.org/officeDocument/2006/relationships" id="258" r:id="Rc926295512094d50"/>
    <p:sldId xmlns:r="http://schemas.openxmlformats.org/officeDocument/2006/relationships" id="259" r:id="R77f2fd80087640f5"/>
    <p:sldId xmlns:r="http://schemas.openxmlformats.org/officeDocument/2006/relationships" id="260" r:id="R4909d2e117a04e79"/>
    <p:sldId xmlns:r="http://schemas.openxmlformats.org/officeDocument/2006/relationships" id="261" r:id="Rbc078e87b8de4dba"/>
    <p:sldId xmlns:r="http://schemas.openxmlformats.org/officeDocument/2006/relationships" id="262" r:id="R68f9a276463e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b73590db84a94" /><Relationship Type="http://schemas.openxmlformats.org/officeDocument/2006/relationships/slide" Target="/ppt/slides/slide1.xml" Id="R7f6b787e41d24327" /><Relationship Type="http://schemas.openxmlformats.org/officeDocument/2006/relationships/slide" Target="/ppt/slides/slide2.xml" Id="Re722f5c31cd14595" /><Relationship Type="http://schemas.openxmlformats.org/officeDocument/2006/relationships/slide" Target="/ppt/slides/slide3.xml" Id="Rc926295512094d50" /><Relationship Type="http://schemas.openxmlformats.org/officeDocument/2006/relationships/slide" Target="/ppt/slides/slide4.xml" Id="R77f2fd80087640f5" /><Relationship Type="http://schemas.openxmlformats.org/officeDocument/2006/relationships/slide" Target="/ppt/slides/slide5.xml" Id="R4909d2e117a04e79" /><Relationship Type="http://schemas.openxmlformats.org/officeDocument/2006/relationships/slide" Target="/ppt/slides/slide6.xml" Id="Rbc078e87b8de4dba" /><Relationship Type="http://schemas.openxmlformats.org/officeDocument/2006/relationships/slide" Target="/ppt/slides/slide7.xml" Id="R68f9a276463e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490c93c9f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04436ce4499a" /><Relationship Type="http://schemas.openxmlformats.org/officeDocument/2006/relationships/theme" Target="/ppt/slideMasters/theme/theme1.xml" Id="R4f88dcb12b65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804436ce4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b148aab9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21a4f867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874e1b75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7418986d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943cfa26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88c342cd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a76c7fd4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