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625562d3d1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823dddd8a849a6"/>
  </p:sldMasterIdLst>
  <p:sldIdLst>
    <p:sldId xmlns:r="http://schemas.openxmlformats.org/officeDocument/2006/relationships" id="256" r:id="Rf82e29a911a7412d"/>
    <p:sldId xmlns:r="http://schemas.openxmlformats.org/officeDocument/2006/relationships" id="257" r:id="R272925b6d6154a53"/>
    <p:sldId xmlns:r="http://schemas.openxmlformats.org/officeDocument/2006/relationships" id="258" r:id="R7bc3a35e35a54cbb"/>
    <p:sldId xmlns:r="http://schemas.openxmlformats.org/officeDocument/2006/relationships" id="259" r:id="R02518b8e3ebf411c"/>
    <p:sldId xmlns:r="http://schemas.openxmlformats.org/officeDocument/2006/relationships" id="260" r:id="R340bae9f561d484e"/>
    <p:sldId xmlns:r="http://schemas.openxmlformats.org/officeDocument/2006/relationships" id="261" r:id="Rd7b73cec4db94c67"/>
    <p:sldId xmlns:r="http://schemas.openxmlformats.org/officeDocument/2006/relationships" id="262" r:id="Rd4cdaa525241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23dddd8a849a6" /><Relationship Type="http://schemas.openxmlformats.org/officeDocument/2006/relationships/slide" Target="/ppt/slides/slide1.xml" Id="Rf82e29a911a7412d" /><Relationship Type="http://schemas.openxmlformats.org/officeDocument/2006/relationships/slide" Target="/ppt/slides/slide2.xml" Id="R272925b6d6154a53" /><Relationship Type="http://schemas.openxmlformats.org/officeDocument/2006/relationships/slide" Target="/ppt/slides/slide3.xml" Id="R7bc3a35e35a54cbb" /><Relationship Type="http://schemas.openxmlformats.org/officeDocument/2006/relationships/slide" Target="/ppt/slides/slide4.xml" Id="R02518b8e3ebf411c" /><Relationship Type="http://schemas.openxmlformats.org/officeDocument/2006/relationships/slide" Target="/ppt/slides/slide5.xml" Id="R340bae9f561d484e" /><Relationship Type="http://schemas.openxmlformats.org/officeDocument/2006/relationships/slide" Target="/ppt/slides/slide6.xml" Id="Rd7b73cec4db94c67" /><Relationship Type="http://schemas.openxmlformats.org/officeDocument/2006/relationships/slide" Target="/ppt/slides/slide7.xml" Id="Rd4cdaa525241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8c8987b66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0baef7be4c35" /><Relationship Type="http://schemas.openxmlformats.org/officeDocument/2006/relationships/theme" Target="/ppt/slideMasters/theme/theme1.xml" Id="R3139f760bcd7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480baef7be4c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e2df08cad46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bdc134de8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2090d588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876d19010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bb57b0b184c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70e410a0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47a2e58ba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