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75a576427a4d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624617b6064be5"/>
  </p:sldMasterIdLst>
  <p:sldIdLst>
    <p:sldId xmlns:r="http://schemas.openxmlformats.org/officeDocument/2006/relationships" id="256" r:id="Rd3ca2987a6354444"/>
    <p:sldId xmlns:r="http://schemas.openxmlformats.org/officeDocument/2006/relationships" id="257" r:id="Rfedf7a344e2a4476"/>
    <p:sldId xmlns:r="http://schemas.openxmlformats.org/officeDocument/2006/relationships" id="258" r:id="R319edb090bd74430"/>
    <p:sldId xmlns:r="http://schemas.openxmlformats.org/officeDocument/2006/relationships" id="259" r:id="Re3ac53dd95a44f02"/>
    <p:sldId xmlns:r="http://schemas.openxmlformats.org/officeDocument/2006/relationships" id="260" r:id="Rc94edc9c5b3845bd"/>
    <p:sldId xmlns:r="http://schemas.openxmlformats.org/officeDocument/2006/relationships" id="261" r:id="R662dfd53924945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24617b6064be5" /><Relationship Type="http://schemas.openxmlformats.org/officeDocument/2006/relationships/slide" Target="/ppt/slides/slide1.xml" Id="Rd3ca2987a6354444" /><Relationship Type="http://schemas.openxmlformats.org/officeDocument/2006/relationships/slide" Target="/ppt/slides/slide2.xml" Id="Rfedf7a344e2a4476" /><Relationship Type="http://schemas.openxmlformats.org/officeDocument/2006/relationships/slide" Target="/ppt/slides/slide3.xml" Id="R319edb090bd74430" /><Relationship Type="http://schemas.openxmlformats.org/officeDocument/2006/relationships/slide" Target="/ppt/slides/slide4.xml" Id="Re3ac53dd95a44f02" /><Relationship Type="http://schemas.openxmlformats.org/officeDocument/2006/relationships/slide" Target="/ppt/slides/slide5.xml" Id="Rc94edc9c5b3845bd" /><Relationship Type="http://schemas.openxmlformats.org/officeDocument/2006/relationships/slide" Target="/ppt/slides/slide6.xml" Id="R662dfd53924945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80868c14144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5216690574752" /><Relationship Type="http://schemas.openxmlformats.org/officeDocument/2006/relationships/theme" Target="/ppt/slideMasters/theme/theme1.xml" Id="R3dc595dfdfa747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952166905747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f4bd3cdb442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5440b0a7e4d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121cb81f34d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c5019a7c841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472c4ab8b4f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cfd1698e04f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