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93b6bf6dd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6f5b2a2f14650"/>
  </p:sldMasterIdLst>
  <p:sldIdLst>
    <p:sldId xmlns:r="http://schemas.openxmlformats.org/officeDocument/2006/relationships" id="256" r:id="R6c291aeb7dbd45cc"/>
    <p:sldId xmlns:r="http://schemas.openxmlformats.org/officeDocument/2006/relationships" id="257" r:id="R5170df2126aa4440"/>
    <p:sldId xmlns:r="http://schemas.openxmlformats.org/officeDocument/2006/relationships" id="258" r:id="R330af4c1f6924b39"/>
    <p:sldId xmlns:r="http://schemas.openxmlformats.org/officeDocument/2006/relationships" id="259" r:id="Rd0bcd44673a94dc6"/>
    <p:sldId xmlns:r="http://schemas.openxmlformats.org/officeDocument/2006/relationships" id="260" r:id="R73dd490df9594b11"/>
    <p:sldId xmlns:r="http://schemas.openxmlformats.org/officeDocument/2006/relationships" id="261" r:id="R72d71add05714b58"/>
    <p:sldId xmlns:r="http://schemas.openxmlformats.org/officeDocument/2006/relationships" id="262" r:id="R62807a044931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6f5b2a2f14650" /><Relationship Type="http://schemas.openxmlformats.org/officeDocument/2006/relationships/slide" Target="/ppt/slides/slide1.xml" Id="R6c291aeb7dbd45cc" /><Relationship Type="http://schemas.openxmlformats.org/officeDocument/2006/relationships/slide" Target="/ppt/slides/slide2.xml" Id="R5170df2126aa4440" /><Relationship Type="http://schemas.openxmlformats.org/officeDocument/2006/relationships/slide" Target="/ppt/slides/slide3.xml" Id="R330af4c1f6924b39" /><Relationship Type="http://schemas.openxmlformats.org/officeDocument/2006/relationships/slide" Target="/ppt/slides/slide4.xml" Id="Rd0bcd44673a94dc6" /><Relationship Type="http://schemas.openxmlformats.org/officeDocument/2006/relationships/slide" Target="/ppt/slides/slide5.xml" Id="R73dd490df9594b11" /><Relationship Type="http://schemas.openxmlformats.org/officeDocument/2006/relationships/slide" Target="/ppt/slides/slide6.xml" Id="R72d71add05714b58" /><Relationship Type="http://schemas.openxmlformats.org/officeDocument/2006/relationships/slide" Target="/ppt/slides/slide7.xml" Id="R62807a044931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532e994e6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ca0370284d61" /><Relationship Type="http://schemas.openxmlformats.org/officeDocument/2006/relationships/theme" Target="/ppt/slideMasters/theme/theme1.xml" Id="Refc843fb36ea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2ca037028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be57f8fb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e47be13c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56574924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e6700ccd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fe6b21b6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e3a01211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06d3326f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