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61e37032c04f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596b28eb8c4470"/>
  </p:sldMasterIdLst>
  <p:sldIdLst>
    <p:sldId xmlns:r="http://schemas.openxmlformats.org/officeDocument/2006/relationships" id="256" r:id="R443eb6e379ef4599"/>
    <p:sldId xmlns:r="http://schemas.openxmlformats.org/officeDocument/2006/relationships" id="257" r:id="R9468fa5caa0f4709"/>
    <p:sldId xmlns:r="http://schemas.openxmlformats.org/officeDocument/2006/relationships" id="258" r:id="R4f0a9420836c4152"/>
    <p:sldId xmlns:r="http://schemas.openxmlformats.org/officeDocument/2006/relationships" id="259" r:id="R9ce72b05e189431f"/>
    <p:sldId xmlns:r="http://schemas.openxmlformats.org/officeDocument/2006/relationships" id="260" r:id="Rcb164ffa659349c3"/>
    <p:sldId xmlns:r="http://schemas.openxmlformats.org/officeDocument/2006/relationships" id="261" r:id="Re6cd5a88e54f441e"/>
    <p:sldId xmlns:r="http://schemas.openxmlformats.org/officeDocument/2006/relationships" id="262" r:id="Rac8aadea5cc241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596b28eb8c4470" /><Relationship Type="http://schemas.openxmlformats.org/officeDocument/2006/relationships/slide" Target="/ppt/slides/slide1.xml" Id="R443eb6e379ef4599" /><Relationship Type="http://schemas.openxmlformats.org/officeDocument/2006/relationships/slide" Target="/ppt/slides/slide2.xml" Id="R9468fa5caa0f4709" /><Relationship Type="http://schemas.openxmlformats.org/officeDocument/2006/relationships/slide" Target="/ppt/slides/slide3.xml" Id="R4f0a9420836c4152" /><Relationship Type="http://schemas.openxmlformats.org/officeDocument/2006/relationships/slide" Target="/ppt/slides/slide4.xml" Id="R9ce72b05e189431f" /><Relationship Type="http://schemas.openxmlformats.org/officeDocument/2006/relationships/slide" Target="/ppt/slides/slide5.xml" Id="Rcb164ffa659349c3" /><Relationship Type="http://schemas.openxmlformats.org/officeDocument/2006/relationships/slide" Target="/ppt/slides/slide6.xml" Id="Re6cd5a88e54f441e" /><Relationship Type="http://schemas.openxmlformats.org/officeDocument/2006/relationships/slide" Target="/ppt/slides/slide7.xml" Id="Rac8aadea5cc241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3a1ede9a614a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2b77b1abd34711" /><Relationship Type="http://schemas.openxmlformats.org/officeDocument/2006/relationships/theme" Target="/ppt/slideMasters/theme/theme1.xml" Id="Rf6614a0906f147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2b77b1abd347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b221495fd348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ca4bfc61e45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e7f4cf936848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8dcbd1e43c41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2acc6eb4b45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9d5e30922849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9460da8bc744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GRAFF &amp; GRAFF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GRAFF &amp; 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GRAFF &amp; GRAFF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GRAFF &amp; 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GRAFF &amp; 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GRAFF &amp; 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−74 767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32 906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11 112 635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11 112 635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GRAFF &amp; 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MAX GRAFF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RAGNVALD GRAFF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LISE GRAFF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GRAFF &amp; GRAFF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Myrerveien 39D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925 091 839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GRAFF &amp; GRAFF AS</a:t>
            </a:r>
          </a:p>
        </p:txBody>
      </p:sp>
    </p:spTree>
  </p:cSld>
  <p:clrMapOvr>
    <a:masterClrMapping xmlns:a="http://schemas.openxmlformats.org/drawingml/2006/main"/>
  </p:clrMapOvr>
</p:sld>
</file>