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fab3ccdee14d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e1ddaca684e15"/>
  </p:sldMasterIdLst>
  <p:sldIdLst>
    <p:sldId xmlns:r="http://schemas.openxmlformats.org/officeDocument/2006/relationships" id="256" r:id="R9781a7fa101e44e3"/>
    <p:sldId xmlns:r="http://schemas.openxmlformats.org/officeDocument/2006/relationships" id="257" r:id="Rc64b7ee5778449b6"/>
    <p:sldId xmlns:r="http://schemas.openxmlformats.org/officeDocument/2006/relationships" id="258" r:id="R6d0e8e0bb2494a6d"/>
    <p:sldId xmlns:r="http://schemas.openxmlformats.org/officeDocument/2006/relationships" id="259" r:id="R9439343baaf44c8f"/>
    <p:sldId xmlns:r="http://schemas.openxmlformats.org/officeDocument/2006/relationships" id="260" r:id="R1447ca906d81445e"/>
    <p:sldId xmlns:r="http://schemas.openxmlformats.org/officeDocument/2006/relationships" id="261" r:id="R048c46a324c84eee"/>
    <p:sldId xmlns:r="http://schemas.openxmlformats.org/officeDocument/2006/relationships" id="262" r:id="Rf77a0de3157842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e1ddaca684e15" /><Relationship Type="http://schemas.openxmlformats.org/officeDocument/2006/relationships/slide" Target="/ppt/slides/slide1.xml" Id="R9781a7fa101e44e3" /><Relationship Type="http://schemas.openxmlformats.org/officeDocument/2006/relationships/slide" Target="/ppt/slides/slide2.xml" Id="Rc64b7ee5778449b6" /><Relationship Type="http://schemas.openxmlformats.org/officeDocument/2006/relationships/slide" Target="/ppt/slides/slide3.xml" Id="R6d0e8e0bb2494a6d" /><Relationship Type="http://schemas.openxmlformats.org/officeDocument/2006/relationships/slide" Target="/ppt/slides/slide4.xml" Id="R9439343baaf44c8f" /><Relationship Type="http://schemas.openxmlformats.org/officeDocument/2006/relationships/slide" Target="/ppt/slides/slide5.xml" Id="R1447ca906d81445e" /><Relationship Type="http://schemas.openxmlformats.org/officeDocument/2006/relationships/slide" Target="/ppt/slides/slide6.xml" Id="R048c46a324c84eee" /><Relationship Type="http://schemas.openxmlformats.org/officeDocument/2006/relationships/slide" Target="/ppt/slides/slide7.xml" Id="Rf77a0de3157842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789367dfe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f096805184773" /><Relationship Type="http://schemas.openxmlformats.org/officeDocument/2006/relationships/theme" Target="/ppt/slideMasters/theme/theme1.xml" Id="R3ff30e3d2bf4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f0968051847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bcabf959f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6522b3658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2aca0e6a145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63be4adb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aac7ed905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36da24b3b41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e35d5ffa240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AUGGA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AUGGA UTVIKLING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2 692 645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5 842 035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ARE AAMODT BRÆNDEN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