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208e441f2747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bbbdc560dc4d0b"/>
  </p:sldMasterIdLst>
  <p:sldIdLst>
    <p:sldId xmlns:r="http://schemas.openxmlformats.org/officeDocument/2006/relationships" id="256" r:id="R4d98a38a5349472f"/>
    <p:sldId xmlns:r="http://schemas.openxmlformats.org/officeDocument/2006/relationships" id="257" r:id="Re9fa323607a34738"/>
    <p:sldId xmlns:r="http://schemas.openxmlformats.org/officeDocument/2006/relationships" id="258" r:id="R25e6b5774cee4e73"/>
    <p:sldId xmlns:r="http://schemas.openxmlformats.org/officeDocument/2006/relationships" id="259" r:id="Ra260785589834904"/>
    <p:sldId xmlns:r="http://schemas.openxmlformats.org/officeDocument/2006/relationships" id="260" r:id="R187187d184954137"/>
    <p:sldId xmlns:r="http://schemas.openxmlformats.org/officeDocument/2006/relationships" id="261" r:id="Ra296b2d4c37a4fbf"/>
    <p:sldId xmlns:r="http://schemas.openxmlformats.org/officeDocument/2006/relationships" id="262" r:id="Rf4cad553176244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bbdc560dc4d0b" /><Relationship Type="http://schemas.openxmlformats.org/officeDocument/2006/relationships/slide" Target="/ppt/slides/slide1.xml" Id="R4d98a38a5349472f" /><Relationship Type="http://schemas.openxmlformats.org/officeDocument/2006/relationships/slide" Target="/ppt/slides/slide2.xml" Id="Re9fa323607a34738" /><Relationship Type="http://schemas.openxmlformats.org/officeDocument/2006/relationships/slide" Target="/ppt/slides/slide3.xml" Id="R25e6b5774cee4e73" /><Relationship Type="http://schemas.openxmlformats.org/officeDocument/2006/relationships/slide" Target="/ppt/slides/slide4.xml" Id="Ra260785589834904" /><Relationship Type="http://schemas.openxmlformats.org/officeDocument/2006/relationships/slide" Target="/ppt/slides/slide5.xml" Id="R187187d184954137" /><Relationship Type="http://schemas.openxmlformats.org/officeDocument/2006/relationships/slide" Target="/ppt/slides/slide6.xml" Id="Ra296b2d4c37a4fbf" /><Relationship Type="http://schemas.openxmlformats.org/officeDocument/2006/relationships/slide" Target="/ppt/slides/slide7.xml" Id="Rf4cad553176244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cb8ae29cf49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8dab5c66d4eb4" /><Relationship Type="http://schemas.openxmlformats.org/officeDocument/2006/relationships/theme" Target="/ppt/slideMasters/theme/theme1.xml" Id="Rd26f2c274d8f4e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18dab5c66d4e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a10607a0f46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c736a991948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d9584305249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49b343c6748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b855a0a6f49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6fd3ba42d49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107b9787340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GASMANN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GASMANN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446 650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565 103 257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683 818 564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GASMANN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Selmers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925 045 241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