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d0f09f2124a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d5a9385a52497e"/>
  </p:sldMasterIdLst>
  <p:sldIdLst>
    <p:sldId xmlns:r="http://schemas.openxmlformats.org/officeDocument/2006/relationships" id="256" r:id="Rb5ac02123ac24159"/>
    <p:sldId xmlns:r="http://schemas.openxmlformats.org/officeDocument/2006/relationships" id="257" r:id="Rf5ad420546e24ab5"/>
    <p:sldId xmlns:r="http://schemas.openxmlformats.org/officeDocument/2006/relationships" id="258" r:id="Rc945b58a34034fb2"/>
    <p:sldId xmlns:r="http://schemas.openxmlformats.org/officeDocument/2006/relationships" id="259" r:id="R6a5b75d496594381"/>
    <p:sldId xmlns:r="http://schemas.openxmlformats.org/officeDocument/2006/relationships" id="260" r:id="Rdf913e5cc5e04558"/>
    <p:sldId xmlns:r="http://schemas.openxmlformats.org/officeDocument/2006/relationships" id="261" r:id="Rc641ff46c7274687"/>
    <p:sldId xmlns:r="http://schemas.openxmlformats.org/officeDocument/2006/relationships" id="262" r:id="Ra155cb9029f84b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5a9385a52497e" /><Relationship Type="http://schemas.openxmlformats.org/officeDocument/2006/relationships/slide" Target="/ppt/slides/slide1.xml" Id="Rb5ac02123ac24159" /><Relationship Type="http://schemas.openxmlformats.org/officeDocument/2006/relationships/slide" Target="/ppt/slides/slide2.xml" Id="Rf5ad420546e24ab5" /><Relationship Type="http://schemas.openxmlformats.org/officeDocument/2006/relationships/slide" Target="/ppt/slides/slide3.xml" Id="Rc945b58a34034fb2" /><Relationship Type="http://schemas.openxmlformats.org/officeDocument/2006/relationships/slide" Target="/ppt/slides/slide4.xml" Id="R6a5b75d496594381" /><Relationship Type="http://schemas.openxmlformats.org/officeDocument/2006/relationships/slide" Target="/ppt/slides/slide5.xml" Id="Rdf913e5cc5e04558" /><Relationship Type="http://schemas.openxmlformats.org/officeDocument/2006/relationships/slide" Target="/ppt/slides/slide6.xml" Id="Rc641ff46c7274687" /><Relationship Type="http://schemas.openxmlformats.org/officeDocument/2006/relationships/slide" Target="/ppt/slides/slide7.xml" Id="Ra155cb9029f84b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4b409475041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b83542c64401d" /><Relationship Type="http://schemas.openxmlformats.org/officeDocument/2006/relationships/theme" Target="/ppt/slideMasters/theme/theme1.xml" Id="Ref5729e269ab40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b83542c6440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4855b0e4d4b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645abf40a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83517ac5f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7c9c5665e49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b9abb79fa47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60014a6cc4e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90038cc4c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FIBONACCI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FIBONACCI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1 614 746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SVANHOLM MAGNUS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Larsen Svanholm, Gustav Vigelands vei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925 044 105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