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5e1c69d96d04b8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b008b67e4914ddd"/>
  </p:sldMasterIdLst>
  <p:sldIdLst>
    <p:sldId xmlns:r="http://schemas.openxmlformats.org/officeDocument/2006/relationships" id="256" r:id="R309ab301acee441a"/>
    <p:sldId xmlns:r="http://schemas.openxmlformats.org/officeDocument/2006/relationships" id="257" r:id="R63ebb27a27e248cb"/>
    <p:sldId xmlns:r="http://schemas.openxmlformats.org/officeDocument/2006/relationships" id="258" r:id="R0fec543182374bd3"/>
    <p:sldId xmlns:r="http://schemas.openxmlformats.org/officeDocument/2006/relationships" id="259" r:id="R079c63ca52d54268"/>
    <p:sldId xmlns:r="http://schemas.openxmlformats.org/officeDocument/2006/relationships" id="260" r:id="R87015991557a4e05"/>
    <p:sldId xmlns:r="http://schemas.openxmlformats.org/officeDocument/2006/relationships" id="261" r:id="R8292edb33d304ad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b008b67e4914ddd" /><Relationship Type="http://schemas.openxmlformats.org/officeDocument/2006/relationships/slide" Target="/ppt/slides/slide1.xml" Id="R309ab301acee441a" /><Relationship Type="http://schemas.openxmlformats.org/officeDocument/2006/relationships/slide" Target="/ppt/slides/slide2.xml" Id="R63ebb27a27e248cb" /><Relationship Type="http://schemas.openxmlformats.org/officeDocument/2006/relationships/slide" Target="/ppt/slides/slide3.xml" Id="R0fec543182374bd3" /><Relationship Type="http://schemas.openxmlformats.org/officeDocument/2006/relationships/slide" Target="/ppt/slides/slide4.xml" Id="R079c63ca52d54268" /><Relationship Type="http://schemas.openxmlformats.org/officeDocument/2006/relationships/slide" Target="/ppt/slides/slide5.xml" Id="R87015991557a4e05" /><Relationship Type="http://schemas.openxmlformats.org/officeDocument/2006/relationships/slide" Target="/ppt/slides/slide6.xml" Id="R8292edb33d304ad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da6c2ef25ff404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ebe9e992534539" /><Relationship Type="http://schemas.openxmlformats.org/officeDocument/2006/relationships/theme" Target="/ppt/slideMasters/theme/theme1.xml" Id="Ra90f02a12861456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5ebe9e99253453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12c8ec4022427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5a2fba2ec0448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c9d60f2fa6425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34a8cef7a44ea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7bc50e81de491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5786d2fa5b49c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FIBONACCI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FIBONACCI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FIBONACCI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FIBONACCI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FIBONACCI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FIBONACCI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Magnus Larsen Svanholm, Gustav Vigelands vei 72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4023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925 044 105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FIBONACCI HOLDING AS</a:t>
            </a:r>
          </a:p>
        </p:txBody>
      </p:sp>
    </p:spTree>
  </p:cSld>
  <p:clrMapOvr>
    <a:masterClrMapping xmlns:a="http://schemas.openxmlformats.org/drawingml/2006/main"/>
  </p:clrMapOvr>
</p:sld>
</file>