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8950a1325a49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b2e9dcef46476e"/>
  </p:sldMasterIdLst>
  <p:sldIdLst>
    <p:sldId xmlns:r="http://schemas.openxmlformats.org/officeDocument/2006/relationships" id="256" r:id="R938072e4f31842cb"/>
    <p:sldId xmlns:r="http://schemas.openxmlformats.org/officeDocument/2006/relationships" id="257" r:id="Rc1b62f06cbb24c3e"/>
    <p:sldId xmlns:r="http://schemas.openxmlformats.org/officeDocument/2006/relationships" id="258" r:id="R23017de8765b4f43"/>
    <p:sldId xmlns:r="http://schemas.openxmlformats.org/officeDocument/2006/relationships" id="259" r:id="R8efdbf8975bf4542"/>
    <p:sldId xmlns:r="http://schemas.openxmlformats.org/officeDocument/2006/relationships" id="260" r:id="Rb3bfd95eb9b6412d"/>
    <p:sldId xmlns:r="http://schemas.openxmlformats.org/officeDocument/2006/relationships" id="261" r:id="R7f503e484cf44c6a"/>
    <p:sldId xmlns:r="http://schemas.openxmlformats.org/officeDocument/2006/relationships" id="262" r:id="Rde8d5f002b5e4f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b2e9dcef46476e" /><Relationship Type="http://schemas.openxmlformats.org/officeDocument/2006/relationships/slide" Target="/ppt/slides/slide1.xml" Id="R938072e4f31842cb" /><Relationship Type="http://schemas.openxmlformats.org/officeDocument/2006/relationships/slide" Target="/ppt/slides/slide2.xml" Id="Rc1b62f06cbb24c3e" /><Relationship Type="http://schemas.openxmlformats.org/officeDocument/2006/relationships/slide" Target="/ppt/slides/slide3.xml" Id="R23017de8765b4f43" /><Relationship Type="http://schemas.openxmlformats.org/officeDocument/2006/relationships/slide" Target="/ppt/slides/slide4.xml" Id="R8efdbf8975bf4542" /><Relationship Type="http://schemas.openxmlformats.org/officeDocument/2006/relationships/slide" Target="/ppt/slides/slide5.xml" Id="Rb3bfd95eb9b6412d" /><Relationship Type="http://schemas.openxmlformats.org/officeDocument/2006/relationships/slide" Target="/ppt/slides/slide6.xml" Id="R7f503e484cf44c6a" /><Relationship Type="http://schemas.openxmlformats.org/officeDocument/2006/relationships/slide" Target="/ppt/slides/slide7.xml" Id="Rde8d5f002b5e4f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22cce8a9c140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624c5c3f1441f" /><Relationship Type="http://schemas.openxmlformats.org/officeDocument/2006/relationships/theme" Target="/ppt/slideMasters/theme/theme1.xml" Id="R045bbeed8d3047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5624c5c3f144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7fd43364445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9c5ff072949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14f5afe9c4f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042587dcb49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40cc8adc74d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8c1e211e644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cd830eca048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DUNAM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DUNAM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DUNAM GRUPPEN AS ble etablert [år] og holder til i Vinterbro.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DUNAM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DUNAM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DUNAM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22 553 868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563 188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968 018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943 837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11 334 168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DUNAM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VISA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DUNAM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Kveldroveien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1407 Vinterbro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925 017 973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DUNAM GRUPPEN AS</a:t>
            </a:r>
          </a:p>
        </p:txBody>
      </p:sp>
    </p:spTree>
  </p:cSld>
  <p:clrMapOvr>
    <a:masterClrMapping xmlns:a="http://schemas.openxmlformats.org/drawingml/2006/main"/>
  </p:clrMapOvr>
</p:sld>
</file>