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aa117891e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ec02c5082495f"/>
  </p:sldMasterIdLst>
  <p:sldIdLst>
    <p:sldId xmlns:r="http://schemas.openxmlformats.org/officeDocument/2006/relationships" id="256" r:id="R6798adbeb9554070"/>
    <p:sldId xmlns:r="http://schemas.openxmlformats.org/officeDocument/2006/relationships" id="257" r:id="R89f6de2b08b94fc7"/>
    <p:sldId xmlns:r="http://schemas.openxmlformats.org/officeDocument/2006/relationships" id="258" r:id="Rc01d52649cd74536"/>
    <p:sldId xmlns:r="http://schemas.openxmlformats.org/officeDocument/2006/relationships" id="259" r:id="Raca70fe12ea74bd8"/>
    <p:sldId xmlns:r="http://schemas.openxmlformats.org/officeDocument/2006/relationships" id="260" r:id="R4621c5b9a20b41ba"/>
    <p:sldId xmlns:r="http://schemas.openxmlformats.org/officeDocument/2006/relationships" id="261" r:id="R336683ed90b747b0"/>
    <p:sldId xmlns:r="http://schemas.openxmlformats.org/officeDocument/2006/relationships" id="262" r:id="R04981e442233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ec02c5082495f" /><Relationship Type="http://schemas.openxmlformats.org/officeDocument/2006/relationships/slide" Target="/ppt/slides/slide1.xml" Id="R6798adbeb9554070" /><Relationship Type="http://schemas.openxmlformats.org/officeDocument/2006/relationships/slide" Target="/ppt/slides/slide2.xml" Id="R89f6de2b08b94fc7" /><Relationship Type="http://schemas.openxmlformats.org/officeDocument/2006/relationships/slide" Target="/ppt/slides/slide3.xml" Id="Rc01d52649cd74536" /><Relationship Type="http://schemas.openxmlformats.org/officeDocument/2006/relationships/slide" Target="/ppt/slides/slide4.xml" Id="Raca70fe12ea74bd8" /><Relationship Type="http://schemas.openxmlformats.org/officeDocument/2006/relationships/slide" Target="/ppt/slides/slide5.xml" Id="R4621c5b9a20b41ba" /><Relationship Type="http://schemas.openxmlformats.org/officeDocument/2006/relationships/slide" Target="/ppt/slides/slide6.xml" Id="R336683ed90b747b0" /><Relationship Type="http://schemas.openxmlformats.org/officeDocument/2006/relationships/slide" Target="/ppt/slides/slide7.xml" Id="R04981e442233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300375b18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f7c777034cf3" /><Relationship Type="http://schemas.openxmlformats.org/officeDocument/2006/relationships/theme" Target="/ppt/slideMasters/theme/theme1.xml" Id="R37d628521481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6f7c77703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b26b0ed07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cd6611253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2d9e1ddf4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deefd9c7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d6985599a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d7e02ddad4d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e8fb3a75d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LILLEVENNEN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LILLEVENNEN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65 966 305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66 048 498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NØKLING ERICH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Frogner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925 011 843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