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85ee926db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64ad84f3944d8"/>
  </p:sldMasterIdLst>
  <p:sldIdLst>
    <p:sldId xmlns:r="http://schemas.openxmlformats.org/officeDocument/2006/relationships" id="256" r:id="Rcee39543e7194e42"/>
    <p:sldId xmlns:r="http://schemas.openxmlformats.org/officeDocument/2006/relationships" id="257" r:id="Ree39a1f7d6a64243"/>
    <p:sldId xmlns:r="http://schemas.openxmlformats.org/officeDocument/2006/relationships" id="258" r:id="Rf35c842d63514ad5"/>
    <p:sldId xmlns:r="http://schemas.openxmlformats.org/officeDocument/2006/relationships" id="259" r:id="R3db9d11c771d4f4c"/>
    <p:sldId xmlns:r="http://schemas.openxmlformats.org/officeDocument/2006/relationships" id="260" r:id="R77fb395a171546f7"/>
    <p:sldId xmlns:r="http://schemas.openxmlformats.org/officeDocument/2006/relationships" id="261" r:id="Rc72648c85bff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64ad84f3944d8" /><Relationship Type="http://schemas.openxmlformats.org/officeDocument/2006/relationships/slide" Target="/ppt/slides/slide1.xml" Id="Rcee39543e7194e42" /><Relationship Type="http://schemas.openxmlformats.org/officeDocument/2006/relationships/slide" Target="/ppt/slides/slide2.xml" Id="Ree39a1f7d6a64243" /><Relationship Type="http://schemas.openxmlformats.org/officeDocument/2006/relationships/slide" Target="/ppt/slides/slide3.xml" Id="Rf35c842d63514ad5" /><Relationship Type="http://schemas.openxmlformats.org/officeDocument/2006/relationships/slide" Target="/ppt/slides/slide4.xml" Id="R3db9d11c771d4f4c" /><Relationship Type="http://schemas.openxmlformats.org/officeDocument/2006/relationships/slide" Target="/ppt/slides/slide5.xml" Id="R77fb395a171546f7" /><Relationship Type="http://schemas.openxmlformats.org/officeDocument/2006/relationships/slide" Target="/ppt/slides/slide6.xml" Id="Rc72648c85bff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cdf89c0d1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eafeee214efd" /><Relationship Type="http://schemas.openxmlformats.org/officeDocument/2006/relationships/theme" Target="/ppt/slideMasters/theme/theme1.xml" Id="R970f74a68d89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feafeee21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963c6afc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776bba3c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32d40575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df54a163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d73b6a68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cef90d3f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LILLEVENNEN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Frogner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