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640cafbd68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69e376b6548b5"/>
  </p:sldMasterIdLst>
  <p:sldIdLst>
    <p:sldId xmlns:r="http://schemas.openxmlformats.org/officeDocument/2006/relationships" id="256" r:id="Rf22249460b184d73"/>
    <p:sldId xmlns:r="http://schemas.openxmlformats.org/officeDocument/2006/relationships" id="257" r:id="R570b323d111548e2"/>
    <p:sldId xmlns:r="http://schemas.openxmlformats.org/officeDocument/2006/relationships" id="258" r:id="Rea413a36250940ba"/>
    <p:sldId xmlns:r="http://schemas.openxmlformats.org/officeDocument/2006/relationships" id="259" r:id="R3393ac38c79141ed"/>
    <p:sldId xmlns:r="http://schemas.openxmlformats.org/officeDocument/2006/relationships" id="260" r:id="Rf2389516af8f44e3"/>
    <p:sldId xmlns:r="http://schemas.openxmlformats.org/officeDocument/2006/relationships" id="261" r:id="R7b74aec0a0e6441a"/>
    <p:sldId xmlns:r="http://schemas.openxmlformats.org/officeDocument/2006/relationships" id="262" r:id="R0277b40d802045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69e376b6548b5" /><Relationship Type="http://schemas.openxmlformats.org/officeDocument/2006/relationships/slide" Target="/ppt/slides/slide1.xml" Id="Rf22249460b184d73" /><Relationship Type="http://schemas.openxmlformats.org/officeDocument/2006/relationships/slide" Target="/ppt/slides/slide2.xml" Id="R570b323d111548e2" /><Relationship Type="http://schemas.openxmlformats.org/officeDocument/2006/relationships/slide" Target="/ppt/slides/slide3.xml" Id="Rea413a36250940ba" /><Relationship Type="http://schemas.openxmlformats.org/officeDocument/2006/relationships/slide" Target="/ppt/slides/slide4.xml" Id="R3393ac38c79141ed" /><Relationship Type="http://schemas.openxmlformats.org/officeDocument/2006/relationships/slide" Target="/ppt/slides/slide5.xml" Id="Rf2389516af8f44e3" /><Relationship Type="http://schemas.openxmlformats.org/officeDocument/2006/relationships/slide" Target="/ppt/slides/slide6.xml" Id="R7b74aec0a0e6441a" /><Relationship Type="http://schemas.openxmlformats.org/officeDocument/2006/relationships/slide" Target="/ppt/slides/slide7.xml" Id="R0277b40d802045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e3ac21269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2637e68d2466d" /><Relationship Type="http://schemas.openxmlformats.org/officeDocument/2006/relationships/theme" Target="/ppt/slideMasters/theme/theme1.xml" Id="R5f1cb9cb5638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2637e68d2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83a134b9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5a519f3ae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b03f12cb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bd2a087f1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27a8f7f04e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68fc36c49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2de115c9746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BVH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BVH BYGG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EIRIK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TROND TVEIT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Tveide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BVH BYGG AS</a:t>
            </a:r>
          </a:p>
        </p:txBody>
      </p:sp>
    </p:spTree>
  </p:cSld>
  <p:clrMapOvr>
    <a:masterClrMapping xmlns:a="http://schemas.openxmlformats.org/drawingml/2006/main"/>
  </p:clrMapOvr>
</p:sld>
</file>