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9a84b454e448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63f3b7820e48be"/>
  </p:sldMasterIdLst>
  <p:sldIdLst>
    <p:sldId xmlns:r="http://schemas.openxmlformats.org/officeDocument/2006/relationships" id="256" r:id="R947173bdc29945f4"/>
    <p:sldId xmlns:r="http://schemas.openxmlformats.org/officeDocument/2006/relationships" id="257" r:id="R54819349a918492d"/>
    <p:sldId xmlns:r="http://schemas.openxmlformats.org/officeDocument/2006/relationships" id="258" r:id="Raf2b6320a08e4df6"/>
    <p:sldId xmlns:r="http://schemas.openxmlformats.org/officeDocument/2006/relationships" id="259" r:id="Rdd7d1328878a40b9"/>
    <p:sldId xmlns:r="http://schemas.openxmlformats.org/officeDocument/2006/relationships" id="260" r:id="R155640cb07d24933"/>
    <p:sldId xmlns:r="http://schemas.openxmlformats.org/officeDocument/2006/relationships" id="261" r:id="Ra58bf29486124602"/>
    <p:sldId xmlns:r="http://schemas.openxmlformats.org/officeDocument/2006/relationships" id="262" r:id="Re1f6ea63b9fc4c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63f3b7820e48be" /><Relationship Type="http://schemas.openxmlformats.org/officeDocument/2006/relationships/slide" Target="/ppt/slides/slide1.xml" Id="R947173bdc29945f4" /><Relationship Type="http://schemas.openxmlformats.org/officeDocument/2006/relationships/slide" Target="/ppt/slides/slide2.xml" Id="R54819349a918492d" /><Relationship Type="http://schemas.openxmlformats.org/officeDocument/2006/relationships/slide" Target="/ppt/slides/slide3.xml" Id="Raf2b6320a08e4df6" /><Relationship Type="http://schemas.openxmlformats.org/officeDocument/2006/relationships/slide" Target="/ppt/slides/slide4.xml" Id="Rdd7d1328878a40b9" /><Relationship Type="http://schemas.openxmlformats.org/officeDocument/2006/relationships/slide" Target="/ppt/slides/slide5.xml" Id="R155640cb07d24933" /><Relationship Type="http://schemas.openxmlformats.org/officeDocument/2006/relationships/slide" Target="/ppt/slides/slide6.xml" Id="Ra58bf29486124602" /><Relationship Type="http://schemas.openxmlformats.org/officeDocument/2006/relationships/slide" Target="/ppt/slides/slide7.xml" Id="Re1f6ea63b9fc4c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b6e88e030344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dd580e23648f4" /><Relationship Type="http://schemas.openxmlformats.org/officeDocument/2006/relationships/theme" Target="/ppt/slideMasters/theme/theme1.xml" Id="R6dbab358bce442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8dd580e23648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b010d448642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56c0fb85c44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4bcb6c69f46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8c29fdb8b42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805a135cf48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0311e676f49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c6acae9a944a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ABION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21 519 257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4 285 308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3 316 023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1 476 958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9 032 613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BRANDIT GMBH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STILLINGE STRAND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TNTHN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MESH, Tordenskiolds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925 007 366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ABION AS</a:t>
            </a:r>
          </a:p>
        </p:txBody>
      </p:sp>
    </p:spTree>
  </p:cSld>
  <p:clrMapOvr>
    <a:masterClrMapping xmlns:a="http://schemas.openxmlformats.org/drawingml/2006/main"/>
  </p:clrMapOvr>
</p:sld>
</file>