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7517195fd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fe7ede0aa4c11"/>
  </p:sldMasterIdLst>
  <p:sldIdLst>
    <p:sldId xmlns:r="http://schemas.openxmlformats.org/officeDocument/2006/relationships" id="256" r:id="R48a1686047844514"/>
    <p:sldId xmlns:r="http://schemas.openxmlformats.org/officeDocument/2006/relationships" id="257" r:id="R270cf6ea90394526"/>
    <p:sldId xmlns:r="http://schemas.openxmlformats.org/officeDocument/2006/relationships" id="258" r:id="Rd30f54f8c43c4c52"/>
    <p:sldId xmlns:r="http://schemas.openxmlformats.org/officeDocument/2006/relationships" id="259" r:id="R98f4921292e74175"/>
    <p:sldId xmlns:r="http://schemas.openxmlformats.org/officeDocument/2006/relationships" id="260" r:id="R8c409ad63d484673"/>
    <p:sldId xmlns:r="http://schemas.openxmlformats.org/officeDocument/2006/relationships" id="261" r:id="R530b7575680d4e4c"/>
    <p:sldId xmlns:r="http://schemas.openxmlformats.org/officeDocument/2006/relationships" id="262" r:id="R18d273d7be3d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fe7ede0aa4c11" /><Relationship Type="http://schemas.openxmlformats.org/officeDocument/2006/relationships/slide" Target="/ppt/slides/slide1.xml" Id="R48a1686047844514" /><Relationship Type="http://schemas.openxmlformats.org/officeDocument/2006/relationships/slide" Target="/ppt/slides/slide2.xml" Id="R270cf6ea90394526" /><Relationship Type="http://schemas.openxmlformats.org/officeDocument/2006/relationships/slide" Target="/ppt/slides/slide3.xml" Id="Rd30f54f8c43c4c52" /><Relationship Type="http://schemas.openxmlformats.org/officeDocument/2006/relationships/slide" Target="/ppt/slides/slide4.xml" Id="R98f4921292e74175" /><Relationship Type="http://schemas.openxmlformats.org/officeDocument/2006/relationships/slide" Target="/ppt/slides/slide5.xml" Id="R8c409ad63d484673" /><Relationship Type="http://schemas.openxmlformats.org/officeDocument/2006/relationships/slide" Target="/ppt/slides/slide6.xml" Id="R530b7575680d4e4c" /><Relationship Type="http://schemas.openxmlformats.org/officeDocument/2006/relationships/slide" Target="/ppt/slides/slide7.xml" Id="R18d273d7be3d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08cf5bb17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dc69f5f24756" /><Relationship Type="http://schemas.openxmlformats.org/officeDocument/2006/relationships/theme" Target="/ppt/slideMasters/theme/theme1.xml" Id="Rc7089c145c33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8dc69f5f2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1c1ff96c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9411936e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2b4c0f2e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6790ba9d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645413c5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de48300dc4d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552cad0a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