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890874ba9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c9a5950734444"/>
  </p:sldMasterIdLst>
  <p:sldIdLst>
    <p:sldId xmlns:r="http://schemas.openxmlformats.org/officeDocument/2006/relationships" id="256" r:id="R2ec094b51c844096"/>
    <p:sldId xmlns:r="http://schemas.openxmlformats.org/officeDocument/2006/relationships" id="257" r:id="R7175af3b790a4d62"/>
    <p:sldId xmlns:r="http://schemas.openxmlformats.org/officeDocument/2006/relationships" id="258" r:id="Rf7dce9c0fe4041a7"/>
    <p:sldId xmlns:r="http://schemas.openxmlformats.org/officeDocument/2006/relationships" id="259" r:id="Re3525304e0474464"/>
    <p:sldId xmlns:r="http://schemas.openxmlformats.org/officeDocument/2006/relationships" id="260" r:id="R59b95406d7c74417"/>
    <p:sldId xmlns:r="http://schemas.openxmlformats.org/officeDocument/2006/relationships" id="261" r:id="R808c301e22ed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c9a5950734444" /><Relationship Type="http://schemas.openxmlformats.org/officeDocument/2006/relationships/slide" Target="/ppt/slides/slide1.xml" Id="R2ec094b51c844096" /><Relationship Type="http://schemas.openxmlformats.org/officeDocument/2006/relationships/slide" Target="/ppt/slides/slide2.xml" Id="R7175af3b790a4d62" /><Relationship Type="http://schemas.openxmlformats.org/officeDocument/2006/relationships/slide" Target="/ppt/slides/slide3.xml" Id="Rf7dce9c0fe4041a7" /><Relationship Type="http://schemas.openxmlformats.org/officeDocument/2006/relationships/slide" Target="/ppt/slides/slide4.xml" Id="Re3525304e0474464" /><Relationship Type="http://schemas.openxmlformats.org/officeDocument/2006/relationships/slide" Target="/ppt/slides/slide5.xml" Id="R59b95406d7c74417" /><Relationship Type="http://schemas.openxmlformats.org/officeDocument/2006/relationships/slide" Target="/ppt/slides/slide6.xml" Id="R808c301e22ed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4eb693934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b68ccbf74d40" /><Relationship Type="http://schemas.openxmlformats.org/officeDocument/2006/relationships/theme" Target="/ppt/slideMasters/theme/theme1.xml" Id="R7f3c9fa82099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fb68ccbf7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64a654279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24dbecf0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b9d8f8bf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537a7ffa9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2931bf204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0c0e6eb4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