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7bb02a68e846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64684418bd45c8"/>
  </p:sldMasterIdLst>
  <p:sldIdLst>
    <p:sldId xmlns:r="http://schemas.openxmlformats.org/officeDocument/2006/relationships" id="256" r:id="R489e8f4c06bf4189"/>
    <p:sldId xmlns:r="http://schemas.openxmlformats.org/officeDocument/2006/relationships" id="257" r:id="Ra51ec3f738d449c9"/>
    <p:sldId xmlns:r="http://schemas.openxmlformats.org/officeDocument/2006/relationships" id="258" r:id="R05781d684f2e4dae"/>
    <p:sldId xmlns:r="http://schemas.openxmlformats.org/officeDocument/2006/relationships" id="259" r:id="Ra971df30e6fa412f"/>
    <p:sldId xmlns:r="http://schemas.openxmlformats.org/officeDocument/2006/relationships" id="260" r:id="Rdb69ca86dc0142c7"/>
    <p:sldId xmlns:r="http://schemas.openxmlformats.org/officeDocument/2006/relationships" id="261" r:id="Rb6a3edb21ccd4156"/>
    <p:sldId xmlns:r="http://schemas.openxmlformats.org/officeDocument/2006/relationships" id="262" r:id="R7a77134143fc4b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64684418bd45c8" /><Relationship Type="http://schemas.openxmlformats.org/officeDocument/2006/relationships/slide" Target="/ppt/slides/slide1.xml" Id="R489e8f4c06bf4189" /><Relationship Type="http://schemas.openxmlformats.org/officeDocument/2006/relationships/slide" Target="/ppt/slides/slide2.xml" Id="Ra51ec3f738d449c9" /><Relationship Type="http://schemas.openxmlformats.org/officeDocument/2006/relationships/slide" Target="/ppt/slides/slide3.xml" Id="R05781d684f2e4dae" /><Relationship Type="http://schemas.openxmlformats.org/officeDocument/2006/relationships/slide" Target="/ppt/slides/slide4.xml" Id="Ra971df30e6fa412f" /><Relationship Type="http://schemas.openxmlformats.org/officeDocument/2006/relationships/slide" Target="/ppt/slides/slide5.xml" Id="Rdb69ca86dc0142c7" /><Relationship Type="http://schemas.openxmlformats.org/officeDocument/2006/relationships/slide" Target="/ppt/slides/slide6.xml" Id="Rb6a3edb21ccd4156" /><Relationship Type="http://schemas.openxmlformats.org/officeDocument/2006/relationships/slide" Target="/ppt/slides/slide7.xml" Id="R7a77134143fc4b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e8d99e8c548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ab231d3eb4d29" /><Relationship Type="http://schemas.openxmlformats.org/officeDocument/2006/relationships/theme" Target="/ppt/slideMasters/theme/theme1.xml" Id="R5dbc1eb884d746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3ab231d3eb4d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d9c5dd3354c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c3f98eb1d4d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4bc6dff4043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06424a0fd4a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d3c91299744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2ce5ad6b541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68c3ae0454f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PKE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PKE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7 910 321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2 245 980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VALOTKA AIVARAS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MALENE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