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faaa41174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28be5023c74fd4"/>
  </p:sldMasterIdLst>
  <p:sldIdLst>
    <p:sldId xmlns:r="http://schemas.openxmlformats.org/officeDocument/2006/relationships" id="256" r:id="Rb5218f9138f043c7"/>
    <p:sldId xmlns:r="http://schemas.openxmlformats.org/officeDocument/2006/relationships" id="257" r:id="R06c1b0dcee4f48e3"/>
    <p:sldId xmlns:r="http://schemas.openxmlformats.org/officeDocument/2006/relationships" id="258" r:id="R837d3dffd9124f51"/>
    <p:sldId xmlns:r="http://schemas.openxmlformats.org/officeDocument/2006/relationships" id="259" r:id="R124211ae522d4a62"/>
    <p:sldId xmlns:r="http://schemas.openxmlformats.org/officeDocument/2006/relationships" id="260" r:id="R1f3a9d53357f4195"/>
    <p:sldId xmlns:r="http://schemas.openxmlformats.org/officeDocument/2006/relationships" id="261" r:id="Rc7837a508818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8be5023c74fd4" /><Relationship Type="http://schemas.openxmlformats.org/officeDocument/2006/relationships/slide" Target="/ppt/slides/slide1.xml" Id="Rb5218f9138f043c7" /><Relationship Type="http://schemas.openxmlformats.org/officeDocument/2006/relationships/slide" Target="/ppt/slides/slide2.xml" Id="R06c1b0dcee4f48e3" /><Relationship Type="http://schemas.openxmlformats.org/officeDocument/2006/relationships/slide" Target="/ppt/slides/slide3.xml" Id="R837d3dffd9124f51" /><Relationship Type="http://schemas.openxmlformats.org/officeDocument/2006/relationships/slide" Target="/ppt/slides/slide4.xml" Id="R124211ae522d4a62" /><Relationship Type="http://schemas.openxmlformats.org/officeDocument/2006/relationships/slide" Target="/ppt/slides/slide5.xml" Id="R1f3a9d53357f4195" /><Relationship Type="http://schemas.openxmlformats.org/officeDocument/2006/relationships/slide" Target="/ppt/slides/slide6.xml" Id="Rc7837a508818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021cac0f5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627ad25a54d0d" /><Relationship Type="http://schemas.openxmlformats.org/officeDocument/2006/relationships/theme" Target="/ppt/slideMasters/theme/theme1.xml" Id="R738a8da48a714a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627ad25a54d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132b04f6b45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bcc11bdd3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cd5c76a7749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69a1dbe1c46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04ef2da3945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5f034bf0b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