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35a7c7f74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f20199dbe4ff9"/>
  </p:sldMasterIdLst>
  <p:sldIdLst>
    <p:sldId xmlns:r="http://schemas.openxmlformats.org/officeDocument/2006/relationships" id="256" r:id="R652888a4d23945b4"/>
    <p:sldId xmlns:r="http://schemas.openxmlformats.org/officeDocument/2006/relationships" id="257" r:id="R8dbb0d52e8274485"/>
    <p:sldId xmlns:r="http://schemas.openxmlformats.org/officeDocument/2006/relationships" id="258" r:id="R77265a3189a346eb"/>
    <p:sldId xmlns:r="http://schemas.openxmlformats.org/officeDocument/2006/relationships" id="259" r:id="R2980a7bff370491e"/>
    <p:sldId xmlns:r="http://schemas.openxmlformats.org/officeDocument/2006/relationships" id="260" r:id="R66e3278eb490453e"/>
    <p:sldId xmlns:r="http://schemas.openxmlformats.org/officeDocument/2006/relationships" id="261" r:id="R9344bca7872644fb"/>
    <p:sldId xmlns:r="http://schemas.openxmlformats.org/officeDocument/2006/relationships" id="262" r:id="Rdb4112e6f1b9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f20199dbe4ff9" /><Relationship Type="http://schemas.openxmlformats.org/officeDocument/2006/relationships/slide" Target="/ppt/slides/slide1.xml" Id="R652888a4d23945b4" /><Relationship Type="http://schemas.openxmlformats.org/officeDocument/2006/relationships/slide" Target="/ppt/slides/slide2.xml" Id="R8dbb0d52e8274485" /><Relationship Type="http://schemas.openxmlformats.org/officeDocument/2006/relationships/slide" Target="/ppt/slides/slide3.xml" Id="R77265a3189a346eb" /><Relationship Type="http://schemas.openxmlformats.org/officeDocument/2006/relationships/slide" Target="/ppt/slides/slide4.xml" Id="R2980a7bff370491e" /><Relationship Type="http://schemas.openxmlformats.org/officeDocument/2006/relationships/slide" Target="/ppt/slides/slide5.xml" Id="R66e3278eb490453e" /><Relationship Type="http://schemas.openxmlformats.org/officeDocument/2006/relationships/slide" Target="/ppt/slides/slide6.xml" Id="R9344bca7872644fb" /><Relationship Type="http://schemas.openxmlformats.org/officeDocument/2006/relationships/slide" Target="/ppt/slides/slide7.xml" Id="Rdb4112e6f1b9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ce306408b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32a4a3db04333" /><Relationship Type="http://schemas.openxmlformats.org/officeDocument/2006/relationships/theme" Target="/ppt/slideMasters/theme/theme1.xml" Id="R4cef874cf5d4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32a4a3db043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ba32db0f6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288810643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869ab6541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e050695cc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1586d703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b2f4aa973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d5c89e952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JAKOBSEN LANGÅKER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LØNNING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