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0a70652e3347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ff4463c59e4904"/>
  </p:sldMasterIdLst>
  <p:sldIdLst>
    <p:sldId xmlns:r="http://schemas.openxmlformats.org/officeDocument/2006/relationships" id="256" r:id="R9bc2e5d9e30245be"/>
    <p:sldId xmlns:r="http://schemas.openxmlformats.org/officeDocument/2006/relationships" id="257" r:id="R3dd73a0a4efb4010"/>
    <p:sldId xmlns:r="http://schemas.openxmlformats.org/officeDocument/2006/relationships" id="258" r:id="Rcd0612a8e43a4cc4"/>
    <p:sldId xmlns:r="http://schemas.openxmlformats.org/officeDocument/2006/relationships" id="259" r:id="R393523234fa6461c"/>
    <p:sldId xmlns:r="http://schemas.openxmlformats.org/officeDocument/2006/relationships" id="260" r:id="R2d73f723a35345f2"/>
    <p:sldId xmlns:r="http://schemas.openxmlformats.org/officeDocument/2006/relationships" id="261" r:id="R9ec1bb4e831e4d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f4463c59e4904" /><Relationship Type="http://schemas.openxmlformats.org/officeDocument/2006/relationships/slide" Target="/ppt/slides/slide1.xml" Id="R9bc2e5d9e30245be" /><Relationship Type="http://schemas.openxmlformats.org/officeDocument/2006/relationships/slide" Target="/ppt/slides/slide2.xml" Id="R3dd73a0a4efb4010" /><Relationship Type="http://schemas.openxmlformats.org/officeDocument/2006/relationships/slide" Target="/ppt/slides/slide3.xml" Id="Rcd0612a8e43a4cc4" /><Relationship Type="http://schemas.openxmlformats.org/officeDocument/2006/relationships/slide" Target="/ppt/slides/slide4.xml" Id="R393523234fa6461c" /><Relationship Type="http://schemas.openxmlformats.org/officeDocument/2006/relationships/slide" Target="/ppt/slides/slide5.xml" Id="R2d73f723a35345f2" /><Relationship Type="http://schemas.openxmlformats.org/officeDocument/2006/relationships/slide" Target="/ppt/slides/slide6.xml" Id="R9ec1bb4e831e4d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837e11cc8440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aaf51405541de" /><Relationship Type="http://schemas.openxmlformats.org/officeDocument/2006/relationships/theme" Target="/ppt/slideMasters/theme/theme1.xml" Id="R5642a69f262c4e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faaf51405541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2903c7a7347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8f695b5ad4f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3075f1ef249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3c495062a4e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25303ea254d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20681a3cd4d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ALMA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924 973 544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 REVISJON AS</a:t>
            </a:r>
          </a:p>
        </p:txBody>
      </p:sp>
    </p:spTree>
  </p:cSld>
  <p:clrMapOvr>
    <a:masterClrMapping xmlns:a="http://schemas.openxmlformats.org/drawingml/2006/main"/>
  </p:clrMapOvr>
</p:sld>
</file>