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51bb61b5e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e701ce82a4f70"/>
  </p:sldMasterIdLst>
  <p:sldIdLst>
    <p:sldId xmlns:r="http://schemas.openxmlformats.org/officeDocument/2006/relationships" id="256" r:id="R7345b8aa93764a6c"/>
    <p:sldId xmlns:r="http://schemas.openxmlformats.org/officeDocument/2006/relationships" id="257" r:id="R640d9dced1114626"/>
    <p:sldId xmlns:r="http://schemas.openxmlformats.org/officeDocument/2006/relationships" id="258" r:id="R8cde34fe8874450e"/>
    <p:sldId xmlns:r="http://schemas.openxmlformats.org/officeDocument/2006/relationships" id="259" r:id="Rf8691933b9024400"/>
    <p:sldId xmlns:r="http://schemas.openxmlformats.org/officeDocument/2006/relationships" id="260" r:id="R1b62146879b24fba"/>
    <p:sldId xmlns:r="http://schemas.openxmlformats.org/officeDocument/2006/relationships" id="261" r:id="Rbf9d75f218784b7d"/>
    <p:sldId xmlns:r="http://schemas.openxmlformats.org/officeDocument/2006/relationships" id="262" r:id="R60be5d4441a9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e701ce82a4f70" /><Relationship Type="http://schemas.openxmlformats.org/officeDocument/2006/relationships/slide" Target="/ppt/slides/slide1.xml" Id="R7345b8aa93764a6c" /><Relationship Type="http://schemas.openxmlformats.org/officeDocument/2006/relationships/slide" Target="/ppt/slides/slide2.xml" Id="R640d9dced1114626" /><Relationship Type="http://schemas.openxmlformats.org/officeDocument/2006/relationships/slide" Target="/ppt/slides/slide3.xml" Id="R8cde34fe8874450e" /><Relationship Type="http://schemas.openxmlformats.org/officeDocument/2006/relationships/slide" Target="/ppt/slides/slide4.xml" Id="Rf8691933b9024400" /><Relationship Type="http://schemas.openxmlformats.org/officeDocument/2006/relationships/slide" Target="/ppt/slides/slide5.xml" Id="R1b62146879b24fba" /><Relationship Type="http://schemas.openxmlformats.org/officeDocument/2006/relationships/slide" Target="/ppt/slides/slide6.xml" Id="Rbf9d75f218784b7d" /><Relationship Type="http://schemas.openxmlformats.org/officeDocument/2006/relationships/slide" Target="/ppt/slides/slide7.xml" Id="R60be5d4441a9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16385b399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55d45f444447b" /><Relationship Type="http://schemas.openxmlformats.org/officeDocument/2006/relationships/theme" Target="/ppt/slideMasters/theme/theme1.xml" Id="R6458e5f65647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355d45f444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5ee6e268544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c10eff95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23f94c16e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3d7e26b27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8619cfae9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f59647c6444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126468de5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GLADENGVEIEN 8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8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148 399 284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21 375 408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17 418 765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199 307 910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KAMPENS LAGERHALLER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MOTORS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Gjelsten Bolig AS, Lilleakerveien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