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219b02110848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1f1a3876604862"/>
  </p:sldMasterIdLst>
  <p:sldIdLst>
    <p:sldId xmlns:r="http://schemas.openxmlformats.org/officeDocument/2006/relationships" id="256" r:id="R79c8dbcbd08c42ed"/>
    <p:sldId xmlns:r="http://schemas.openxmlformats.org/officeDocument/2006/relationships" id="257" r:id="R5e98da4b9f7b4579"/>
    <p:sldId xmlns:r="http://schemas.openxmlformats.org/officeDocument/2006/relationships" id="258" r:id="Rff427298c20b429b"/>
    <p:sldId xmlns:r="http://schemas.openxmlformats.org/officeDocument/2006/relationships" id="259" r:id="R1ebef01e8f0d4753"/>
    <p:sldId xmlns:r="http://schemas.openxmlformats.org/officeDocument/2006/relationships" id="260" r:id="Rbcffe196e3774adb"/>
    <p:sldId xmlns:r="http://schemas.openxmlformats.org/officeDocument/2006/relationships" id="261" r:id="R4173e93981f14a49"/>
    <p:sldId xmlns:r="http://schemas.openxmlformats.org/officeDocument/2006/relationships" id="262" r:id="R45a00f9509b84e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1f1a3876604862" /><Relationship Type="http://schemas.openxmlformats.org/officeDocument/2006/relationships/slide" Target="/ppt/slides/slide1.xml" Id="R79c8dbcbd08c42ed" /><Relationship Type="http://schemas.openxmlformats.org/officeDocument/2006/relationships/slide" Target="/ppt/slides/slide2.xml" Id="R5e98da4b9f7b4579" /><Relationship Type="http://schemas.openxmlformats.org/officeDocument/2006/relationships/slide" Target="/ppt/slides/slide3.xml" Id="Rff427298c20b429b" /><Relationship Type="http://schemas.openxmlformats.org/officeDocument/2006/relationships/slide" Target="/ppt/slides/slide4.xml" Id="R1ebef01e8f0d4753" /><Relationship Type="http://schemas.openxmlformats.org/officeDocument/2006/relationships/slide" Target="/ppt/slides/slide5.xml" Id="Rbcffe196e3774adb" /><Relationship Type="http://schemas.openxmlformats.org/officeDocument/2006/relationships/slide" Target="/ppt/slides/slide6.xml" Id="R4173e93981f14a49" /><Relationship Type="http://schemas.openxmlformats.org/officeDocument/2006/relationships/slide" Target="/ppt/slides/slide7.xml" Id="R45a00f9509b84e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2330fefca248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3e6e83c2f4c15" /><Relationship Type="http://schemas.openxmlformats.org/officeDocument/2006/relationships/theme" Target="/ppt/slideMasters/theme/theme1.xml" Id="R2687b34bebac45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63e6e83c2f4c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c472a918941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d031a0c6c48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7a6e5190d4a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0b231d9e74b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eb048d49b48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03a6782a841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80ed0d15748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LNS JAREN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LNS JAREN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−517 449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14 888 172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196 395 411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206 828 827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LILI NOELLE SVERDRUP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Vollsveien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924 968 680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LNS JAREN AS</a:t>
            </a:r>
          </a:p>
        </p:txBody>
      </p:sp>
    </p:spTree>
  </p:cSld>
  <p:clrMapOvr>
    <a:masterClrMapping xmlns:a="http://schemas.openxmlformats.org/drawingml/2006/main"/>
  </p:clrMapOvr>
</p:sld>
</file>