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50a238e3284c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149cbd92964455"/>
  </p:sldMasterIdLst>
  <p:sldIdLst>
    <p:sldId xmlns:r="http://schemas.openxmlformats.org/officeDocument/2006/relationships" id="256" r:id="Reefbb54a97914801"/>
    <p:sldId xmlns:r="http://schemas.openxmlformats.org/officeDocument/2006/relationships" id="257" r:id="R0d8b14f3a4f8464a"/>
    <p:sldId xmlns:r="http://schemas.openxmlformats.org/officeDocument/2006/relationships" id="258" r:id="Rc1d8964dd3f346e5"/>
    <p:sldId xmlns:r="http://schemas.openxmlformats.org/officeDocument/2006/relationships" id="259" r:id="Rc6c93af9ff1046cf"/>
    <p:sldId xmlns:r="http://schemas.openxmlformats.org/officeDocument/2006/relationships" id="260" r:id="Re2f26530c0004ba4"/>
    <p:sldId xmlns:r="http://schemas.openxmlformats.org/officeDocument/2006/relationships" id="261" r:id="R0342863336e34fed"/>
    <p:sldId xmlns:r="http://schemas.openxmlformats.org/officeDocument/2006/relationships" id="262" r:id="R879f6928ae594f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149cbd92964455" /><Relationship Type="http://schemas.openxmlformats.org/officeDocument/2006/relationships/slide" Target="/ppt/slides/slide1.xml" Id="Reefbb54a97914801" /><Relationship Type="http://schemas.openxmlformats.org/officeDocument/2006/relationships/slide" Target="/ppt/slides/slide2.xml" Id="R0d8b14f3a4f8464a" /><Relationship Type="http://schemas.openxmlformats.org/officeDocument/2006/relationships/slide" Target="/ppt/slides/slide3.xml" Id="Rc1d8964dd3f346e5" /><Relationship Type="http://schemas.openxmlformats.org/officeDocument/2006/relationships/slide" Target="/ppt/slides/slide4.xml" Id="Rc6c93af9ff1046cf" /><Relationship Type="http://schemas.openxmlformats.org/officeDocument/2006/relationships/slide" Target="/ppt/slides/slide5.xml" Id="Re2f26530c0004ba4" /><Relationship Type="http://schemas.openxmlformats.org/officeDocument/2006/relationships/slide" Target="/ppt/slides/slide6.xml" Id="R0342863336e34fed" /><Relationship Type="http://schemas.openxmlformats.org/officeDocument/2006/relationships/slide" Target="/ppt/slides/slide7.xml" Id="R879f6928ae594f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9a939784fa4e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468b5eef04264" /><Relationship Type="http://schemas.openxmlformats.org/officeDocument/2006/relationships/theme" Target="/ppt/slideMasters/theme/theme1.xml" Id="R4b487de5063e4c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3468b5eef042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ccebcdd454f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e82e5a3914e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421035b7840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0d7c70c7744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b4062a6a545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d9e875d2d46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eb6ff53a743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BOE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BOE BYGG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25 155 474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990 181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791 742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319 118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9 771 006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BOE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Vågsbøvegen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924 952 016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BOE BYGG AS</a:t>
            </a:r>
          </a:p>
        </p:txBody>
      </p:sp>
    </p:spTree>
  </p:cSld>
  <p:clrMapOvr>
    <a:masterClrMapping xmlns:a="http://schemas.openxmlformats.org/drawingml/2006/main"/>
  </p:clrMapOvr>
</p:sld>
</file>