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9d86c578d045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e23ca7372a4356"/>
  </p:sldMasterIdLst>
  <p:sldIdLst>
    <p:sldId xmlns:r="http://schemas.openxmlformats.org/officeDocument/2006/relationships" id="256" r:id="Rf8d7a6d73372401f"/>
    <p:sldId xmlns:r="http://schemas.openxmlformats.org/officeDocument/2006/relationships" id="257" r:id="Rd57e3767360b4aca"/>
    <p:sldId xmlns:r="http://schemas.openxmlformats.org/officeDocument/2006/relationships" id="258" r:id="Rc5fde39ea6444837"/>
    <p:sldId xmlns:r="http://schemas.openxmlformats.org/officeDocument/2006/relationships" id="259" r:id="Rbebf8bde63bc4107"/>
    <p:sldId xmlns:r="http://schemas.openxmlformats.org/officeDocument/2006/relationships" id="260" r:id="Raa49a72bf0da4f06"/>
    <p:sldId xmlns:r="http://schemas.openxmlformats.org/officeDocument/2006/relationships" id="261" r:id="Ra541de0821314960"/>
    <p:sldId xmlns:r="http://schemas.openxmlformats.org/officeDocument/2006/relationships" id="262" r:id="R8999b47f74fa47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e23ca7372a4356" /><Relationship Type="http://schemas.openxmlformats.org/officeDocument/2006/relationships/slide" Target="/ppt/slides/slide1.xml" Id="Rf8d7a6d73372401f" /><Relationship Type="http://schemas.openxmlformats.org/officeDocument/2006/relationships/slide" Target="/ppt/slides/slide2.xml" Id="Rd57e3767360b4aca" /><Relationship Type="http://schemas.openxmlformats.org/officeDocument/2006/relationships/slide" Target="/ppt/slides/slide3.xml" Id="Rc5fde39ea6444837" /><Relationship Type="http://schemas.openxmlformats.org/officeDocument/2006/relationships/slide" Target="/ppt/slides/slide4.xml" Id="Rbebf8bde63bc4107" /><Relationship Type="http://schemas.openxmlformats.org/officeDocument/2006/relationships/slide" Target="/ppt/slides/slide5.xml" Id="Raa49a72bf0da4f06" /><Relationship Type="http://schemas.openxmlformats.org/officeDocument/2006/relationships/slide" Target="/ppt/slides/slide6.xml" Id="Ra541de0821314960" /><Relationship Type="http://schemas.openxmlformats.org/officeDocument/2006/relationships/slide" Target="/ppt/slides/slide7.xml" Id="R8999b47f74fa47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d58ed362147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39d79cf6f476b" /><Relationship Type="http://schemas.openxmlformats.org/officeDocument/2006/relationships/theme" Target="/ppt/slideMasters/theme/theme1.xml" Id="Rf14fc972656d4d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339d79cf6f47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c71a9b53f4b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e0113acdb40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90f7f62ca44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134d62ce74a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45f40086340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e46f5508d4e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2891d40e943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ASPELIN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−7 323 471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2 000 005 982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8 732 673 955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9 220 441 228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ARGON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ASIR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ARIETTA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KGA INVEST AS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BARGON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BASIR AS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924 945 982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