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28b1b063642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d6a32e1ede45d0"/>
  </p:sldMasterIdLst>
  <p:sldIdLst>
    <p:sldId xmlns:r="http://schemas.openxmlformats.org/officeDocument/2006/relationships" id="256" r:id="R3d986d9a9a3d42c6"/>
    <p:sldId xmlns:r="http://schemas.openxmlformats.org/officeDocument/2006/relationships" id="257" r:id="R61bf4da674d240f7"/>
    <p:sldId xmlns:r="http://schemas.openxmlformats.org/officeDocument/2006/relationships" id="258" r:id="R3f2cf54325434db2"/>
    <p:sldId xmlns:r="http://schemas.openxmlformats.org/officeDocument/2006/relationships" id="259" r:id="Re7f58eb7d41a43e6"/>
    <p:sldId xmlns:r="http://schemas.openxmlformats.org/officeDocument/2006/relationships" id="260" r:id="Rdc09aaf76368428d"/>
    <p:sldId xmlns:r="http://schemas.openxmlformats.org/officeDocument/2006/relationships" id="261" r:id="Rb02702e0f7b240d7"/>
    <p:sldId xmlns:r="http://schemas.openxmlformats.org/officeDocument/2006/relationships" id="262" r:id="R51667892783249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d6a32e1ede45d0" /><Relationship Type="http://schemas.openxmlformats.org/officeDocument/2006/relationships/slide" Target="/ppt/slides/slide1.xml" Id="R3d986d9a9a3d42c6" /><Relationship Type="http://schemas.openxmlformats.org/officeDocument/2006/relationships/slide" Target="/ppt/slides/slide2.xml" Id="R61bf4da674d240f7" /><Relationship Type="http://schemas.openxmlformats.org/officeDocument/2006/relationships/slide" Target="/ppt/slides/slide3.xml" Id="R3f2cf54325434db2" /><Relationship Type="http://schemas.openxmlformats.org/officeDocument/2006/relationships/slide" Target="/ppt/slides/slide4.xml" Id="Re7f58eb7d41a43e6" /><Relationship Type="http://schemas.openxmlformats.org/officeDocument/2006/relationships/slide" Target="/ppt/slides/slide5.xml" Id="Rdc09aaf76368428d" /><Relationship Type="http://schemas.openxmlformats.org/officeDocument/2006/relationships/slide" Target="/ppt/slides/slide6.xml" Id="Rb02702e0f7b240d7" /><Relationship Type="http://schemas.openxmlformats.org/officeDocument/2006/relationships/slide" Target="/ppt/slides/slide7.xml" Id="R51667892783249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8da2aa9d144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eedc6da1e4ddc" /><Relationship Type="http://schemas.openxmlformats.org/officeDocument/2006/relationships/theme" Target="/ppt/slideMasters/theme/theme1.xml" Id="R2f3f8dbaeea54e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3eedc6da1e4d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a2acaa15c41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7e4f532684d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cf44721ee4d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90318072940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7ecf2141f4c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2272b26404f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306e70fff42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ASPELIN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ASPELIN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2 166 154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−21 683 725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3 687 498 185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10 496 856 249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11 278 409 324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ASIR INVEST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ARGON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ARIETTA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BARGON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KGA INVEST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KGA INVEST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Tjuvholmen, Fru Kroghs brygge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924 945 982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ASPELIN HOLDING AS</a:t>
            </a:r>
          </a:p>
        </p:txBody>
      </p:sp>
    </p:spTree>
  </p:cSld>
  <p:clrMapOvr>
    <a:masterClrMapping xmlns:a="http://schemas.openxmlformats.org/drawingml/2006/main"/>
  </p:clrMapOvr>
</p:sld>
</file>