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52887232054b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e96d5c0d3243b3"/>
  </p:sldMasterIdLst>
  <p:sldIdLst>
    <p:sldId xmlns:r="http://schemas.openxmlformats.org/officeDocument/2006/relationships" id="256" r:id="Rc01ce3ac82954537"/>
    <p:sldId xmlns:r="http://schemas.openxmlformats.org/officeDocument/2006/relationships" id="257" r:id="R1ce4d8372ce34b96"/>
    <p:sldId xmlns:r="http://schemas.openxmlformats.org/officeDocument/2006/relationships" id="258" r:id="R3d1198bbe4ef4182"/>
    <p:sldId xmlns:r="http://schemas.openxmlformats.org/officeDocument/2006/relationships" id="259" r:id="R395c795964994174"/>
    <p:sldId xmlns:r="http://schemas.openxmlformats.org/officeDocument/2006/relationships" id="260" r:id="R6b79da5f6c6746f7"/>
    <p:sldId xmlns:r="http://schemas.openxmlformats.org/officeDocument/2006/relationships" id="261" r:id="R5a36eec6a37f4b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96d5c0d3243b3" /><Relationship Type="http://schemas.openxmlformats.org/officeDocument/2006/relationships/slide" Target="/ppt/slides/slide1.xml" Id="Rc01ce3ac82954537" /><Relationship Type="http://schemas.openxmlformats.org/officeDocument/2006/relationships/slide" Target="/ppt/slides/slide2.xml" Id="R1ce4d8372ce34b96" /><Relationship Type="http://schemas.openxmlformats.org/officeDocument/2006/relationships/slide" Target="/ppt/slides/slide3.xml" Id="R3d1198bbe4ef4182" /><Relationship Type="http://schemas.openxmlformats.org/officeDocument/2006/relationships/slide" Target="/ppt/slides/slide4.xml" Id="R395c795964994174" /><Relationship Type="http://schemas.openxmlformats.org/officeDocument/2006/relationships/slide" Target="/ppt/slides/slide5.xml" Id="R6b79da5f6c6746f7" /><Relationship Type="http://schemas.openxmlformats.org/officeDocument/2006/relationships/slide" Target="/ppt/slides/slide6.xml" Id="R5a36eec6a37f4b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96f6fd9444d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5f1bde26e4c83" /><Relationship Type="http://schemas.openxmlformats.org/officeDocument/2006/relationships/theme" Target="/ppt/slideMasters/theme/theme1.xml" Id="R4acc9b21f52f4d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d5f1bde26e4c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49192d1a049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cc6b4965a44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80911338a4b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f26007bbf48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119e24feb4b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51b62f82a40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924 945 982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