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586aaccadc4a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f65d0be5544d04"/>
  </p:sldMasterIdLst>
  <p:sldIdLst>
    <p:sldId xmlns:r="http://schemas.openxmlformats.org/officeDocument/2006/relationships" id="256" r:id="R671f488b496741dc"/>
    <p:sldId xmlns:r="http://schemas.openxmlformats.org/officeDocument/2006/relationships" id="257" r:id="Re64d23892e624ca1"/>
    <p:sldId xmlns:r="http://schemas.openxmlformats.org/officeDocument/2006/relationships" id="258" r:id="R4cc7742cc9b24681"/>
    <p:sldId xmlns:r="http://schemas.openxmlformats.org/officeDocument/2006/relationships" id="259" r:id="R45b438afe5d7498a"/>
    <p:sldId xmlns:r="http://schemas.openxmlformats.org/officeDocument/2006/relationships" id="260" r:id="Rc49406b05daf43ff"/>
    <p:sldId xmlns:r="http://schemas.openxmlformats.org/officeDocument/2006/relationships" id="261" r:id="R991d184797b34b5d"/>
    <p:sldId xmlns:r="http://schemas.openxmlformats.org/officeDocument/2006/relationships" id="262" r:id="Raaea8ba9d7c44a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f65d0be5544d04" /><Relationship Type="http://schemas.openxmlformats.org/officeDocument/2006/relationships/slide" Target="/ppt/slides/slide1.xml" Id="R671f488b496741dc" /><Relationship Type="http://schemas.openxmlformats.org/officeDocument/2006/relationships/slide" Target="/ppt/slides/slide2.xml" Id="Re64d23892e624ca1" /><Relationship Type="http://schemas.openxmlformats.org/officeDocument/2006/relationships/slide" Target="/ppt/slides/slide3.xml" Id="R4cc7742cc9b24681" /><Relationship Type="http://schemas.openxmlformats.org/officeDocument/2006/relationships/slide" Target="/ppt/slides/slide4.xml" Id="R45b438afe5d7498a" /><Relationship Type="http://schemas.openxmlformats.org/officeDocument/2006/relationships/slide" Target="/ppt/slides/slide5.xml" Id="Rc49406b05daf43ff" /><Relationship Type="http://schemas.openxmlformats.org/officeDocument/2006/relationships/slide" Target="/ppt/slides/slide6.xml" Id="R991d184797b34b5d" /><Relationship Type="http://schemas.openxmlformats.org/officeDocument/2006/relationships/slide" Target="/ppt/slides/slide7.xml" Id="Raaea8ba9d7c44a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a8e413e2d342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5ceace73eb4b1f" /><Relationship Type="http://schemas.openxmlformats.org/officeDocument/2006/relationships/theme" Target="/ppt/slideMasters/theme/theme1.xml" Id="R3065957409e546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5ceace73eb4b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549105e7024d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216675cfba41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733f68d0ea40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48813bba6e4d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a1238e94fe44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a19a8b727e42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3834ca3efd49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IDSO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IDSO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IDSO INVEST AS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IDSO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IDSO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IDSO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−165 906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897 956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20 367 994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22 600 255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IDSO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MELBO ØYSTESE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SONDOV MEDHUS ØYSTESE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IDSO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Gulliksbakken 13B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1440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924 926 554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IDSO INVEST AS</a:t>
            </a:r>
          </a:p>
        </p:txBody>
      </p:sp>
    </p:spTree>
  </p:cSld>
  <p:clrMapOvr>
    <a:masterClrMapping xmlns:a="http://schemas.openxmlformats.org/drawingml/2006/main"/>
  </p:clrMapOvr>
</p:sld>
</file>