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bd5842928c47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4d2fd745e24c11"/>
  </p:sldMasterIdLst>
  <p:sldIdLst>
    <p:sldId xmlns:r="http://schemas.openxmlformats.org/officeDocument/2006/relationships" id="256" r:id="R84d9d87895d541f2"/>
    <p:sldId xmlns:r="http://schemas.openxmlformats.org/officeDocument/2006/relationships" id="257" r:id="Rc495027c87e342e5"/>
    <p:sldId xmlns:r="http://schemas.openxmlformats.org/officeDocument/2006/relationships" id="258" r:id="R141db142653b470f"/>
    <p:sldId xmlns:r="http://schemas.openxmlformats.org/officeDocument/2006/relationships" id="259" r:id="R7d1af6d8177c4b89"/>
    <p:sldId xmlns:r="http://schemas.openxmlformats.org/officeDocument/2006/relationships" id="260" r:id="Rca3db3b305d94615"/>
    <p:sldId xmlns:r="http://schemas.openxmlformats.org/officeDocument/2006/relationships" id="261" r:id="R58ed2dcd34404859"/>
    <p:sldId xmlns:r="http://schemas.openxmlformats.org/officeDocument/2006/relationships" id="262" r:id="R0bb77f891ba0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d2fd745e24c11" /><Relationship Type="http://schemas.openxmlformats.org/officeDocument/2006/relationships/slide" Target="/ppt/slides/slide1.xml" Id="R84d9d87895d541f2" /><Relationship Type="http://schemas.openxmlformats.org/officeDocument/2006/relationships/slide" Target="/ppt/slides/slide2.xml" Id="Rc495027c87e342e5" /><Relationship Type="http://schemas.openxmlformats.org/officeDocument/2006/relationships/slide" Target="/ppt/slides/slide3.xml" Id="R141db142653b470f" /><Relationship Type="http://schemas.openxmlformats.org/officeDocument/2006/relationships/slide" Target="/ppt/slides/slide4.xml" Id="R7d1af6d8177c4b89" /><Relationship Type="http://schemas.openxmlformats.org/officeDocument/2006/relationships/slide" Target="/ppt/slides/slide5.xml" Id="Rca3db3b305d94615" /><Relationship Type="http://schemas.openxmlformats.org/officeDocument/2006/relationships/slide" Target="/ppt/slides/slide6.xml" Id="R58ed2dcd34404859" /><Relationship Type="http://schemas.openxmlformats.org/officeDocument/2006/relationships/slide" Target="/ppt/slides/slide7.xml" Id="R0bb77f891ba0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3ac7455e4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9926e03f34081" /><Relationship Type="http://schemas.openxmlformats.org/officeDocument/2006/relationships/theme" Target="/ppt/slideMasters/theme/theme1.xml" Id="Rc5cae1f6ee36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9926e03f3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6473e7e6f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d40df56a4d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aeed84a2741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f5bdde06c42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07106d0af4e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840b576b74f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de71de365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DYBDE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DYBDE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3 033 921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OLAV DYB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Olav Dyb, Flatebøen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DYBDE AS</a:t>
            </a:r>
          </a:p>
        </p:txBody>
      </p:sp>
    </p:spTree>
  </p:cSld>
  <p:clrMapOvr>
    <a:masterClrMapping xmlns:a="http://schemas.openxmlformats.org/drawingml/2006/main"/>
  </p:clrMapOvr>
</p:sld>
</file>