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5e24e2907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d0a95713041c7"/>
  </p:sldMasterIdLst>
  <p:sldIdLst>
    <p:sldId xmlns:r="http://schemas.openxmlformats.org/officeDocument/2006/relationships" id="256" r:id="R79c65d3897bc4675"/>
    <p:sldId xmlns:r="http://schemas.openxmlformats.org/officeDocument/2006/relationships" id="257" r:id="Rc39bf1b0ad0847bb"/>
    <p:sldId xmlns:r="http://schemas.openxmlformats.org/officeDocument/2006/relationships" id="258" r:id="Rd8ef506b3ccb496b"/>
    <p:sldId xmlns:r="http://schemas.openxmlformats.org/officeDocument/2006/relationships" id="259" r:id="Re5f8771df767453e"/>
    <p:sldId xmlns:r="http://schemas.openxmlformats.org/officeDocument/2006/relationships" id="260" r:id="R44a7fb93f5ed4c69"/>
    <p:sldId xmlns:r="http://schemas.openxmlformats.org/officeDocument/2006/relationships" id="261" r:id="Rdd97607f9eaf4d24"/>
    <p:sldId xmlns:r="http://schemas.openxmlformats.org/officeDocument/2006/relationships" id="262" r:id="R8f29efb19162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d0a95713041c7" /><Relationship Type="http://schemas.openxmlformats.org/officeDocument/2006/relationships/slide" Target="/ppt/slides/slide1.xml" Id="R79c65d3897bc4675" /><Relationship Type="http://schemas.openxmlformats.org/officeDocument/2006/relationships/slide" Target="/ppt/slides/slide2.xml" Id="Rc39bf1b0ad0847bb" /><Relationship Type="http://schemas.openxmlformats.org/officeDocument/2006/relationships/slide" Target="/ppt/slides/slide3.xml" Id="Rd8ef506b3ccb496b" /><Relationship Type="http://schemas.openxmlformats.org/officeDocument/2006/relationships/slide" Target="/ppt/slides/slide4.xml" Id="Re5f8771df767453e" /><Relationship Type="http://schemas.openxmlformats.org/officeDocument/2006/relationships/slide" Target="/ppt/slides/slide5.xml" Id="R44a7fb93f5ed4c69" /><Relationship Type="http://schemas.openxmlformats.org/officeDocument/2006/relationships/slide" Target="/ppt/slides/slide6.xml" Id="Rdd97607f9eaf4d24" /><Relationship Type="http://schemas.openxmlformats.org/officeDocument/2006/relationships/slide" Target="/ppt/slides/slide7.xml" Id="R8f29efb19162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0f07e9d37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cefe0c3f474f" /><Relationship Type="http://schemas.openxmlformats.org/officeDocument/2006/relationships/theme" Target="/ppt/slideMasters/theme/theme1.xml" Id="R7c3bdcccb29c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bcefe0c3f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50d46a7e5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05b3090e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001ffe6e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bd4ed8e40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feaf1013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d71f83fe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202ec775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