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f5aa8d55c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2ff38397349fd"/>
  </p:sldMasterIdLst>
  <p:sldIdLst>
    <p:sldId xmlns:r="http://schemas.openxmlformats.org/officeDocument/2006/relationships" id="256" r:id="Rb70a193c0f0f4202"/>
    <p:sldId xmlns:r="http://schemas.openxmlformats.org/officeDocument/2006/relationships" id="257" r:id="R8b0df1c8dabe4b14"/>
    <p:sldId xmlns:r="http://schemas.openxmlformats.org/officeDocument/2006/relationships" id="258" r:id="R420fcb4091874bc9"/>
    <p:sldId xmlns:r="http://schemas.openxmlformats.org/officeDocument/2006/relationships" id="259" r:id="R813be66b06294f73"/>
    <p:sldId xmlns:r="http://schemas.openxmlformats.org/officeDocument/2006/relationships" id="260" r:id="R70dcaadaee2d4172"/>
    <p:sldId xmlns:r="http://schemas.openxmlformats.org/officeDocument/2006/relationships" id="261" r:id="Rf7d6fcef5a1f45e1"/>
    <p:sldId xmlns:r="http://schemas.openxmlformats.org/officeDocument/2006/relationships" id="262" r:id="R688d43de9ff7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2ff38397349fd" /><Relationship Type="http://schemas.openxmlformats.org/officeDocument/2006/relationships/slide" Target="/ppt/slides/slide1.xml" Id="Rb70a193c0f0f4202" /><Relationship Type="http://schemas.openxmlformats.org/officeDocument/2006/relationships/slide" Target="/ppt/slides/slide2.xml" Id="R8b0df1c8dabe4b14" /><Relationship Type="http://schemas.openxmlformats.org/officeDocument/2006/relationships/slide" Target="/ppt/slides/slide3.xml" Id="R420fcb4091874bc9" /><Relationship Type="http://schemas.openxmlformats.org/officeDocument/2006/relationships/slide" Target="/ppt/slides/slide4.xml" Id="R813be66b06294f73" /><Relationship Type="http://schemas.openxmlformats.org/officeDocument/2006/relationships/slide" Target="/ppt/slides/slide5.xml" Id="R70dcaadaee2d4172" /><Relationship Type="http://schemas.openxmlformats.org/officeDocument/2006/relationships/slide" Target="/ppt/slides/slide6.xml" Id="Rf7d6fcef5a1f45e1" /><Relationship Type="http://schemas.openxmlformats.org/officeDocument/2006/relationships/slide" Target="/ppt/slides/slide7.xml" Id="R688d43de9ff7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bd3cc5c0d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eca5046574305" /><Relationship Type="http://schemas.openxmlformats.org/officeDocument/2006/relationships/theme" Target="/ppt/slideMasters/theme/theme1.xml" Id="Rc581cacb3004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eca504657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26bab218b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ae52740ad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92aba6bbf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67ce3df8e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24aba3ee7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6952de004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84d0dcf1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COOL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FØLL OLA STORM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Storm Føll, Åsheimveien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