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75df5f1f3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f060362144043"/>
  </p:sldMasterIdLst>
  <p:sldIdLst>
    <p:sldId xmlns:r="http://schemas.openxmlformats.org/officeDocument/2006/relationships" id="256" r:id="R02888528effd4970"/>
    <p:sldId xmlns:r="http://schemas.openxmlformats.org/officeDocument/2006/relationships" id="257" r:id="Re211b41de0ea4557"/>
    <p:sldId xmlns:r="http://schemas.openxmlformats.org/officeDocument/2006/relationships" id="258" r:id="R8888209444434152"/>
    <p:sldId xmlns:r="http://schemas.openxmlformats.org/officeDocument/2006/relationships" id="259" r:id="R2e859dc0ecbd4c3a"/>
    <p:sldId xmlns:r="http://schemas.openxmlformats.org/officeDocument/2006/relationships" id="260" r:id="Rb7573058cbb140ab"/>
    <p:sldId xmlns:r="http://schemas.openxmlformats.org/officeDocument/2006/relationships" id="261" r:id="Red00446702964ebd"/>
    <p:sldId xmlns:r="http://schemas.openxmlformats.org/officeDocument/2006/relationships" id="262" r:id="R102a643f7b6a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f060362144043" /><Relationship Type="http://schemas.openxmlformats.org/officeDocument/2006/relationships/slide" Target="/ppt/slides/slide1.xml" Id="R02888528effd4970" /><Relationship Type="http://schemas.openxmlformats.org/officeDocument/2006/relationships/slide" Target="/ppt/slides/slide2.xml" Id="Re211b41de0ea4557" /><Relationship Type="http://schemas.openxmlformats.org/officeDocument/2006/relationships/slide" Target="/ppt/slides/slide3.xml" Id="R8888209444434152" /><Relationship Type="http://schemas.openxmlformats.org/officeDocument/2006/relationships/slide" Target="/ppt/slides/slide4.xml" Id="R2e859dc0ecbd4c3a" /><Relationship Type="http://schemas.openxmlformats.org/officeDocument/2006/relationships/slide" Target="/ppt/slides/slide5.xml" Id="Rb7573058cbb140ab" /><Relationship Type="http://schemas.openxmlformats.org/officeDocument/2006/relationships/slide" Target="/ppt/slides/slide6.xml" Id="Red00446702964ebd" /><Relationship Type="http://schemas.openxmlformats.org/officeDocument/2006/relationships/slide" Target="/ppt/slides/slide7.xml" Id="R102a643f7b6a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0eb5905e0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9e40576294489" /><Relationship Type="http://schemas.openxmlformats.org/officeDocument/2006/relationships/theme" Target="/ppt/slideMasters/theme/theme1.xml" Id="Rf4d239bbe167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9e4057629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314cd2e73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0cfdd3cf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78baa7f5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f4fcc2f0f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bf7d51c8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3ab026727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e96ebd067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MODESTY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MODESTY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49 952 551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 BENT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Foyn, Gulleråsveien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924 896 639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MODESTY HOLDING AS</a:t>
            </a:r>
          </a:p>
        </p:txBody>
      </p:sp>
    </p:spTree>
  </p:cSld>
  <p:clrMapOvr>
    <a:masterClrMapping xmlns:a="http://schemas.openxmlformats.org/drawingml/2006/main"/>
  </p:clrMapOvr>
</p:sld>
</file>