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5e7b5a7b6c43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fc51fd9d4c40b0"/>
  </p:sldMasterIdLst>
  <p:sldIdLst>
    <p:sldId xmlns:r="http://schemas.openxmlformats.org/officeDocument/2006/relationships" id="256" r:id="R1c84f323e4674b8f"/>
    <p:sldId xmlns:r="http://schemas.openxmlformats.org/officeDocument/2006/relationships" id="257" r:id="Rb0b16509c1434060"/>
    <p:sldId xmlns:r="http://schemas.openxmlformats.org/officeDocument/2006/relationships" id="258" r:id="R2ec7e148e22d49f6"/>
    <p:sldId xmlns:r="http://schemas.openxmlformats.org/officeDocument/2006/relationships" id="259" r:id="R46467651cb314965"/>
    <p:sldId xmlns:r="http://schemas.openxmlformats.org/officeDocument/2006/relationships" id="260" r:id="R49a792aab9fd4924"/>
    <p:sldId xmlns:r="http://schemas.openxmlformats.org/officeDocument/2006/relationships" id="261" r:id="R19ce1a26241e42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c51fd9d4c40b0" /><Relationship Type="http://schemas.openxmlformats.org/officeDocument/2006/relationships/slide" Target="/ppt/slides/slide1.xml" Id="R1c84f323e4674b8f" /><Relationship Type="http://schemas.openxmlformats.org/officeDocument/2006/relationships/slide" Target="/ppt/slides/slide2.xml" Id="Rb0b16509c1434060" /><Relationship Type="http://schemas.openxmlformats.org/officeDocument/2006/relationships/slide" Target="/ppt/slides/slide3.xml" Id="R2ec7e148e22d49f6" /><Relationship Type="http://schemas.openxmlformats.org/officeDocument/2006/relationships/slide" Target="/ppt/slides/slide4.xml" Id="R46467651cb314965" /><Relationship Type="http://schemas.openxmlformats.org/officeDocument/2006/relationships/slide" Target="/ppt/slides/slide5.xml" Id="R49a792aab9fd4924" /><Relationship Type="http://schemas.openxmlformats.org/officeDocument/2006/relationships/slide" Target="/ppt/slides/slide6.xml" Id="R19ce1a26241e42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144bd9007b4d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84ddf92554895" /><Relationship Type="http://schemas.openxmlformats.org/officeDocument/2006/relationships/theme" Target="/ppt/slideMasters/theme/theme1.xml" Id="Rfd42879f88b544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484ddf925548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02b46429d4c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ad15bb4324d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e0d8d2e6e4e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4fa1cce7047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62b89429748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526abdc6241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MODESTY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Bent Foyn, Gulleråsveien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924 896 639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