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9fa695faf24c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11a78339344a64"/>
  </p:sldMasterIdLst>
  <p:sldIdLst>
    <p:sldId xmlns:r="http://schemas.openxmlformats.org/officeDocument/2006/relationships" id="256" r:id="R544aeef4705a4296"/>
    <p:sldId xmlns:r="http://schemas.openxmlformats.org/officeDocument/2006/relationships" id="257" r:id="Rfd635a8853f84852"/>
    <p:sldId xmlns:r="http://schemas.openxmlformats.org/officeDocument/2006/relationships" id="258" r:id="Re1d5767354634aab"/>
    <p:sldId xmlns:r="http://schemas.openxmlformats.org/officeDocument/2006/relationships" id="259" r:id="R27d3a39d492d4b31"/>
    <p:sldId xmlns:r="http://schemas.openxmlformats.org/officeDocument/2006/relationships" id="260" r:id="Rcecad37c77a344bc"/>
    <p:sldId xmlns:r="http://schemas.openxmlformats.org/officeDocument/2006/relationships" id="261" r:id="Rdc5e8f711c3149e4"/>
    <p:sldId xmlns:r="http://schemas.openxmlformats.org/officeDocument/2006/relationships" id="262" r:id="R7dcf656cb1ee4b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11a78339344a64" /><Relationship Type="http://schemas.openxmlformats.org/officeDocument/2006/relationships/slide" Target="/ppt/slides/slide1.xml" Id="R544aeef4705a4296" /><Relationship Type="http://schemas.openxmlformats.org/officeDocument/2006/relationships/slide" Target="/ppt/slides/slide2.xml" Id="Rfd635a8853f84852" /><Relationship Type="http://schemas.openxmlformats.org/officeDocument/2006/relationships/slide" Target="/ppt/slides/slide3.xml" Id="Re1d5767354634aab" /><Relationship Type="http://schemas.openxmlformats.org/officeDocument/2006/relationships/slide" Target="/ppt/slides/slide4.xml" Id="R27d3a39d492d4b31" /><Relationship Type="http://schemas.openxmlformats.org/officeDocument/2006/relationships/slide" Target="/ppt/slides/slide5.xml" Id="Rcecad37c77a344bc" /><Relationship Type="http://schemas.openxmlformats.org/officeDocument/2006/relationships/slide" Target="/ppt/slides/slide6.xml" Id="Rdc5e8f711c3149e4" /><Relationship Type="http://schemas.openxmlformats.org/officeDocument/2006/relationships/slide" Target="/ppt/slides/slide7.xml" Id="R7dcf656cb1ee4b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01910594364c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d798430cc49ae" /><Relationship Type="http://schemas.openxmlformats.org/officeDocument/2006/relationships/theme" Target="/ppt/slideMasters/theme/theme1.xml" Id="Rc1f6c4657bb941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0d798430cc49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115f6b5884c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76c18f4cb42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5d221d5cb48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95430d4314f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ec896032e46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05f741c454f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49652a78b42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REGNSKAPSSERVICE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OLAV RINGHEIM  –  74,0 %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HELEN FADNES  –  26,0 %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Vangsgata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51 08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924 894 032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