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44f5b15005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eed8101984ba5"/>
  </p:sldMasterIdLst>
  <p:sldIdLst>
    <p:sldId xmlns:r="http://schemas.openxmlformats.org/officeDocument/2006/relationships" id="256" r:id="R79245a44bfd24414"/>
    <p:sldId xmlns:r="http://schemas.openxmlformats.org/officeDocument/2006/relationships" id="257" r:id="R1b6e732f8d634cad"/>
    <p:sldId xmlns:r="http://schemas.openxmlformats.org/officeDocument/2006/relationships" id="258" r:id="R596981d3bb3448d0"/>
    <p:sldId xmlns:r="http://schemas.openxmlformats.org/officeDocument/2006/relationships" id="259" r:id="R3c1b5cf12a284c72"/>
    <p:sldId xmlns:r="http://schemas.openxmlformats.org/officeDocument/2006/relationships" id="260" r:id="R3f793ab2e92143f8"/>
    <p:sldId xmlns:r="http://schemas.openxmlformats.org/officeDocument/2006/relationships" id="261" r:id="R733b0e93b05d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eed8101984ba5" /><Relationship Type="http://schemas.openxmlformats.org/officeDocument/2006/relationships/slide" Target="/ppt/slides/slide1.xml" Id="R79245a44bfd24414" /><Relationship Type="http://schemas.openxmlformats.org/officeDocument/2006/relationships/slide" Target="/ppt/slides/slide2.xml" Id="R1b6e732f8d634cad" /><Relationship Type="http://schemas.openxmlformats.org/officeDocument/2006/relationships/slide" Target="/ppt/slides/slide3.xml" Id="R596981d3bb3448d0" /><Relationship Type="http://schemas.openxmlformats.org/officeDocument/2006/relationships/slide" Target="/ppt/slides/slide4.xml" Id="R3c1b5cf12a284c72" /><Relationship Type="http://schemas.openxmlformats.org/officeDocument/2006/relationships/slide" Target="/ppt/slides/slide5.xml" Id="R3f793ab2e92143f8" /><Relationship Type="http://schemas.openxmlformats.org/officeDocument/2006/relationships/slide" Target="/ppt/slides/slide6.xml" Id="R733b0e93b05d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492dcd9f6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941f61b74440a" /><Relationship Type="http://schemas.openxmlformats.org/officeDocument/2006/relationships/theme" Target="/ppt/slideMasters/theme/theme1.xml" Id="R6f09187247be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941f61b74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a9c660ae8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2bdcb7bbd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543f4955b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5cc8d6435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bb86f7ff7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9af666ef6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