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fdd6b21f7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e7abc593a462a"/>
  </p:sldMasterIdLst>
  <p:sldIdLst>
    <p:sldId xmlns:r="http://schemas.openxmlformats.org/officeDocument/2006/relationships" id="256" r:id="R6597d9e7586e4154"/>
    <p:sldId xmlns:r="http://schemas.openxmlformats.org/officeDocument/2006/relationships" id="257" r:id="R0fa75fe2079e4cf6"/>
    <p:sldId xmlns:r="http://schemas.openxmlformats.org/officeDocument/2006/relationships" id="258" r:id="Ra04c1f0c6ca44c68"/>
    <p:sldId xmlns:r="http://schemas.openxmlformats.org/officeDocument/2006/relationships" id="259" r:id="Rb3bfc8416e3a4224"/>
    <p:sldId xmlns:r="http://schemas.openxmlformats.org/officeDocument/2006/relationships" id="260" r:id="R86ffc498c8184501"/>
    <p:sldId xmlns:r="http://schemas.openxmlformats.org/officeDocument/2006/relationships" id="261" r:id="R597e9a0e05074b24"/>
    <p:sldId xmlns:r="http://schemas.openxmlformats.org/officeDocument/2006/relationships" id="262" r:id="R5960b647bb83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e7abc593a462a" /><Relationship Type="http://schemas.openxmlformats.org/officeDocument/2006/relationships/slide" Target="/ppt/slides/slide1.xml" Id="R6597d9e7586e4154" /><Relationship Type="http://schemas.openxmlformats.org/officeDocument/2006/relationships/slide" Target="/ppt/slides/slide2.xml" Id="R0fa75fe2079e4cf6" /><Relationship Type="http://schemas.openxmlformats.org/officeDocument/2006/relationships/slide" Target="/ppt/slides/slide3.xml" Id="Ra04c1f0c6ca44c68" /><Relationship Type="http://schemas.openxmlformats.org/officeDocument/2006/relationships/slide" Target="/ppt/slides/slide4.xml" Id="Rb3bfc8416e3a4224" /><Relationship Type="http://schemas.openxmlformats.org/officeDocument/2006/relationships/slide" Target="/ppt/slides/slide5.xml" Id="R86ffc498c8184501" /><Relationship Type="http://schemas.openxmlformats.org/officeDocument/2006/relationships/slide" Target="/ppt/slides/slide6.xml" Id="R597e9a0e05074b24" /><Relationship Type="http://schemas.openxmlformats.org/officeDocument/2006/relationships/slide" Target="/ppt/slides/slide7.xml" Id="R5960b647bb83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95d2433004e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b26e55973442d" /><Relationship Type="http://schemas.openxmlformats.org/officeDocument/2006/relationships/theme" Target="/ppt/slideMasters/theme/theme1.xml" Id="Rad355c900240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b26e5597344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99a5f112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41bb915a3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007b9f3fb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ddf896f6c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926f3f40b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226fb6f99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5063284e7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KME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10 938 758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106 780 825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117 063 838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MICHELLE LOUISE ERVIK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HUGO ERVIK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JETMUND AUGUST ERVIK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AUGUST INVEST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INVEST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924 838 973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