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cea41098d845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aaca74e1fb4993"/>
  </p:sldMasterIdLst>
  <p:sldIdLst>
    <p:sldId xmlns:r="http://schemas.openxmlformats.org/officeDocument/2006/relationships" id="256" r:id="R19c12a837d3a4437"/>
    <p:sldId xmlns:r="http://schemas.openxmlformats.org/officeDocument/2006/relationships" id="257" r:id="Rf30de8d3fc644ced"/>
    <p:sldId xmlns:r="http://schemas.openxmlformats.org/officeDocument/2006/relationships" id="258" r:id="R09c2d0c463764f47"/>
    <p:sldId xmlns:r="http://schemas.openxmlformats.org/officeDocument/2006/relationships" id="259" r:id="Rd76f962aed3046c1"/>
    <p:sldId xmlns:r="http://schemas.openxmlformats.org/officeDocument/2006/relationships" id="260" r:id="R2b1c6d8904c4474a"/>
    <p:sldId xmlns:r="http://schemas.openxmlformats.org/officeDocument/2006/relationships" id="261" r:id="Rd91930b81ead431b"/>
    <p:sldId xmlns:r="http://schemas.openxmlformats.org/officeDocument/2006/relationships" id="262" r:id="R1daaae58e5dd45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aca74e1fb4993" /><Relationship Type="http://schemas.openxmlformats.org/officeDocument/2006/relationships/slide" Target="/ppt/slides/slide1.xml" Id="R19c12a837d3a4437" /><Relationship Type="http://schemas.openxmlformats.org/officeDocument/2006/relationships/slide" Target="/ppt/slides/slide2.xml" Id="Rf30de8d3fc644ced" /><Relationship Type="http://schemas.openxmlformats.org/officeDocument/2006/relationships/slide" Target="/ppt/slides/slide3.xml" Id="R09c2d0c463764f47" /><Relationship Type="http://schemas.openxmlformats.org/officeDocument/2006/relationships/slide" Target="/ppt/slides/slide4.xml" Id="Rd76f962aed3046c1" /><Relationship Type="http://schemas.openxmlformats.org/officeDocument/2006/relationships/slide" Target="/ppt/slides/slide5.xml" Id="R2b1c6d8904c4474a" /><Relationship Type="http://schemas.openxmlformats.org/officeDocument/2006/relationships/slide" Target="/ppt/slides/slide6.xml" Id="Rd91930b81ead431b" /><Relationship Type="http://schemas.openxmlformats.org/officeDocument/2006/relationships/slide" Target="/ppt/slides/slide7.xml" Id="R1daaae58e5dd45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42e5d694d745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4623e1d4a478b" /><Relationship Type="http://schemas.openxmlformats.org/officeDocument/2006/relationships/theme" Target="/ppt/slideMasters/theme/theme1.xml" Id="Rd234aa5605ee4f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04623e1d4a47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1317acaad40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f917853ad41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7d82198d141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7bc55fa8f40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a259b420a47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e4b0f02cb4a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5ebf18f6743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VIER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1 008 166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3 560 228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AANESTAD ERLEND LØGE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Ramsvigkroken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924 824 956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