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3caa032a36c42f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ea17cf37b0f4dde"/>
  </p:sldMasterIdLst>
  <p:sldIdLst>
    <p:sldId xmlns:r="http://schemas.openxmlformats.org/officeDocument/2006/relationships" id="256" r:id="R3545956fff024c1a"/>
    <p:sldId xmlns:r="http://schemas.openxmlformats.org/officeDocument/2006/relationships" id="257" r:id="Reb99bbe7c8754870"/>
    <p:sldId xmlns:r="http://schemas.openxmlformats.org/officeDocument/2006/relationships" id="258" r:id="R63f8563d1e9d4fa3"/>
    <p:sldId xmlns:r="http://schemas.openxmlformats.org/officeDocument/2006/relationships" id="259" r:id="R27f508efe2814cf4"/>
    <p:sldId xmlns:r="http://schemas.openxmlformats.org/officeDocument/2006/relationships" id="260" r:id="R1f4a82ceb2fb4729"/>
    <p:sldId xmlns:r="http://schemas.openxmlformats.org/officeDocument/2006/relationships" id="261" r:id="R3e9456984f014d07"/>
    <p:sldId xmlns:r="http://schemas.openxmlformats.org/officeDocument/2006/relationships" id="262" r:id="R846628967dfc4f9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ea17cf37b0f4dde" /><Relationship Type="http://schemas.openxmlformats.org/officeDocument/2006/relationships/slide" Target="/ppt/slides/slide1.xml" Id="R3545956fff024c1a" /><Relationship Type="http://schemas.openxmlformats.org/officeDocument/2006/relationships/slide" Target="/ppt/slides/slide2.xml" Id="Reb99bbe7c8754870" /><Relationship Type="http://schemas.openxmlformats.org/officeDocument/2006/relationships/slide" Target="/ppt/slides/slide3.xml" Id="R63f8563d1e9d4fa3" /><Relationship Type="http://schemas.openxmlformats.org/officeDocument/2006/relationships/slide" Target="/ppt/slides/slide4.xml" Id="R27f508efe2814cf4" /><Relationship Type="http://schemas.openxmlformats.org/officeDocument/2006/relationships/slide" Target="/ppt/slides/slide5.xml" Id="R1f4a82ceb2fb4729" /><Relationship Type="http://schemas.openxmlformats.org/officeDocument/2006/relationships/slide" Target="/ppt/slides/slide6.xml" Id="R3e9456984f014d07" /><Relationship Type="http://schemas.openxmlformats.org/officeDocument/2006/relationships/slide" Target="/ppt/slides/slide7.xml" Id="R846628967dfc4f9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b6a70bf9d7b43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078d2706e42af" /><Relationship Type="http://schemas.openxmlformats.org/officeDocument/2006/relationships/theme" Target="/ppt/slideMasters/theme/theme1.xml" Id="Rb7b4c57b15264e2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7078d2706e42a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ee2a392406423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48b6f92e1444d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804b5d57964ea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a3c27359cc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51bdbe7e6b47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5ea14e953f40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b79f879b141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EJF HOLDING 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EJF HOLDING I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−191 634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−1 469 588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125 105 372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127 709 702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FLAKK ERIKA JUNE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Ullevålsveien 47A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924 806 796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EJF HOLDING I AS</a:t>
            </a:r>
          </a:p>
        </p:txBody>
      </p:sp>
    </p:spTree>
  </p:cSld>
  <p:clrMapOvr>
    <a:masterClrMapping xmlns:a="http://schemas.openxmlformats.org/drawingml/2006/main"/>
  </p:clrMapOvr>
</p:sld>
</file>