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b0e802658e45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9f64379ebf4a9e"/>
  </p:sldMasterIdLst>
  <p:sldIdLst>
    <p:sldId xmlns:r="http://schemas.openxmlformats.org/officeDocument/2006/relationships" id="256" r:id="R5331a591d4eb4f0f"/>
    <p:sldId xmlns:r="http://schemas.openxmlformats.org/officeDocument/2006/relationships" id="257" r:id="Rb55b1b507904421c"/>
    <p:sldId xmlns:r="http://schemas.openxmlformats.org/officeDocument/2006/relationships" id="258" r:id="R9f3066f3629c4b3a"/>
    <p:sldId xmlns:r="http://schemas.openxmlformats.org/officeDocument/2006/relationships" id="259" r:id="R3a9f91a224f24c53"/>
    <p:sldId xmlns:r="http://schemas.openxmlformats.org/officeDocument/2006/relationships" id="260" r:id="R229d432cc6204f65"/>
    <p:sldId xmlns:r="http://schemas.openxmlformats.org/officeDocument/2006/relationships" id="261" r:id="R495dfefdb7fc4c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9f64379ebf4a9e" /><Relationship Type="http://schemas.openxmlformats.org/officeDocument/2006/relationships/slide" Target="/ppt/slides/slide1.xml" Id="R5331a591d4eb4f0f" /><Relationship Type="http://schemas.openxmlformats.org/officeDocument/2006/relationships/slide" Target="/ppt/slides/slide2.xml" Id="Rb55b1b507904421c" /><Relationship Type="http://schemas.openxmlformats.org/officeDocument/2006/relationships/slide" Target="/ppt/slides/slide3.xml" Id="R9f3066f3629c4b3a" /><Relationship Type="http://schemas.openxmlformats.org/officeDocument/2006/relationships/slide" Target="/ppt/slides/slide4.xml" Id="R3a9f91a224f24c53" /><Relationship Type="http://schemas.openxmlformats.org/officeDocument/2006/relationships/slide" Target="/ppt/slides/slide5.xml" Id="R229d432cc6204f65" /><Relationship Type="http://schemas.openxmlformats.org/officeDocument/2006/relationships/slide" Target="/ppt/slides/slide6.xml" Id="R495dfefdb7fc4c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c4a4ad49e148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98a4707554764" /><Relationship Type="http://schemas.openxmlformats.org/officeDocument/2006/relationships/theme" Target="/ppt/slideMasters/theme/theme1.xml" Id="R37e9523e4af949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298a47075547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54f9900e64d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563afa90c46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6a001e7be4f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ff651f4d243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79fd9889d49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5619229e743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EJF HOLDING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EJF HOLDING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EJF HOLDING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EJF HOLDING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EJF HOLDING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EJF HOLDING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Ullevålsveien 47A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924 806 796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EJF HOLDING I AS</a:t>
            </a:r>
          </a:p>
        </p:txBody>
      </p:sp>
    </p:spTree>
  </p:cSld>
  <p:clrMapOvr>
    <a:masterClrMapping xmlns:a="http://schemas.openxmlformats.org/drawingml/2006/main"/>
  </p:clrMapOvr>
</p:sld>
</file>