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ee4d7fa72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3067428734ed4"/>
  </p:sldMasterIdLst>
  <p:sldIdLst>
    <p:sldId xmlns:r="http://schemas.openxmlformats.org/officeDocument/2006/relationships" id="256" r:id="R709a3e9a204e4dfd"/>
    <p:sldId xmlns:r="http://schemas.openxmlformats.org/officeDocument/2006/relationships" id="257" r:id="R56fd4ffe515043b6"/>
    <p:sldId xmlns:r="http://schemas.openxmlformats.org/officeDocument/2006/relationships" id="258" r:id="R090fbfe9f4814996"/>
    <p:sldId xmlns:r="http://schemas.openxmlformats.org/officeDocument/2006/relationships" id="259" r:id="Rd632258db3634b94"/>
    <p:sldId xmlns:r="http://schemas.openxmlformats.org/officeDocument/2006/relationships" id="260" r:id="R2d370c1eb9634d2c"/>
    <p:sldId xmlns:r="http://schemas.openxmlformats.org/officeDocument/2006/relationships" id="261" r:id="R437b06f44397466c"/>
    <p:sldId xmlns:r="http://schemas.openxmlformats.org/officeDocument/2006/relationships" id="262" r:id="R676aae751b56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3067428734ed4" /><Relationship Type="http://schemas.openxmlformats.org/officeDocument/2006/relationships/slide" Target="/ppt/slides/slide1.xml" Id="R709a3e9a204e4dfd" /><Relationship Type="http://schemas.openxmlformats.org/officeDocument/2006/relationships/slide" Target="/ppt/slides/slide2.xml" Id="R56fd4ffe515043b6" /><Relationship Type="http://schemas.openxmlformats.org/officeDocument/2006/relationships/slide" Target="/ppt/slides/slide3.xml" Id="R090fbfe9f4814996" /><Relationship Type="http://schemas.openxmlformats.org/officeDocument/2006/relationships/slide" Target="/ppt/slides/slide4.xml" Id="Rd632258db3634b94" /><Relationship Type="http://schemas.openxmlformats.org/officeDocument/2006/relationships/slide" Target="/ppt/slides/slide5.xml" Id="R2d370c1eb9634d2c" /><Relationship Type="http://schemas.openxmlformats.org/officeDocument/2006/relationships/slide" Target="/ppt/slides/slide6.xml" Id="R437b06f44397466c" /><Relationship Type="http://schemas.openxmlformats.org/officeDocument/2006/relationships/slide" Target="/ppt/slides/slide7.xml" Id="R676aae751b56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85be4ed65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3eb2e6f1c4c6e" /><Relationship Type="http://schemas.openxmlformats.org/officeDocument/2006/relationships/theme" Target="/ppt/slideMasters/theme/theme1.xml" Id="Rc95bd5cfbc09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33eb2e6f1c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df61d8ced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6f12feb6f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98c9cc44b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f03214e0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dd31864f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79d19f872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46347ce70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125 134 350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127 732 844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MARIA LILLY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Blindheimsbreivika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