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5427372f3d40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c500b40a194692"/>
  </p:sldMasterIdLst>
  <p:sldIdLst>
    <p:sldId xmlns:r="http://schemas.openxmlformats.org/officeDocument/2006/relationships" id="256" r:id="Rec93a7db55a44b8d"/>
    <p:sldId xmlns:r="http://schemas.openxmlformats.org/officeDocument/2006/relationships" id="257" r:id="Rbb93fd07c0f24d52"/>
    <p:sldId xmlns:r="http://schemas.openxmlformats.org/officeDocument/2006/relationships" id="258" r:id="Rbdb6c0b5346f4719"/>
    <p:sldId xmlns:r="http://schemas.openxmlformats.org/officeDocument/2006/relationships" id="259" r:id="Rd186ce0fa99344d3"/>
    <p:sldId xmlns:r="http://schemas.openxmlformats.org/officeDocument/2006/relationships" id="260" r:id="Ra71a0706f49e47ab"/>
    <p:sldId xmlns:r="http://schemas.openxmlformats.org/officeDocument/2006/relationships" id="261" r:id="R0d174fa895b742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c500b40a194692" /><Relationship Type="http://schemas.openxmlformats.org/officeDocument/2006/relationships/slide" Target="/ppt/slides/slide1.xml" Id="Rec93a7db55a44b8d" /><Relationship Type="http://schemas.openxmlformats.org/officeDocument/2006/relationships/slide" Target="/ppt/slides/slide2.xml" Id="Rbb93fd07c0f24d52" /><Relationship Type="http://schemas.openxmlformats.org/officeDocument/2006/relationships/slide" Target="/ppt/slides/slide3.xml" Id="Rbdb6c0b5346f4719" /><Relationship Type="http://schemas.openxmlformats.org/officeDocument/2006/relationships/slide" Target="/ppt/slides/slide4.xml" Id="Rd186ce0fa99344d3" /><Relationship Type="http://schemas.openxmlformats.org/officeDocument/2006/relationships/slide" Target="/ppt/slides/slide5.xml" Id="Ra71a0706f49e47ab" /><Relationship Type="http://schemas.openxmlformats.org/officeDocument/2006/relationships/slide" Target="/ppt/slides/slide6.xml" Id="R0d174fa895b742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2826dea2e46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23daea6154b55" /><Relationship Type="http://schemas.openxmlformats.org/officeDocument/2006/relationships/theme" Target="/ppt/slideMasters/theme/theme1.xml" Id="Ra703db036a324c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a23daea6154b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8e89da69a4d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47a99946943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cf047606b4a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3260241ba4b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357e1245343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1f77d94374d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MLF HOLDING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Blindheimsbreivika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924 806 257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