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11603706f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97d7ab0454f3e"/>
  </p:sldMasterIdLst>
  <p:sldIdLst>
    <p:sldId xmlns:r="http://schemas.openxmlformats.org/officeDocument/2006/relationships" id="256" r:id="R241cbf5aeea44054"/>
    <p:sldId xmlns:r="http://schemas.openxmlformats.org/officeDocument/2006/relationships" id="257" r:id="R27bf05965540425a"/>
    <p:sldId xmlns:r="http://schemas.openxmlformats.org/officeDocument/2006/relationships" id="258" r:id="R59880787fe104966"/>
    <p:sldId xmlns:r="http://schemas.openxmlformats.org/officeDocument/2006/relationships" id="259" r:id="R9e71cc2ede3746e4"/>
    <p:sldId xmlns:r="http://schemas.openxmlformats.org/officeDocument/2006/relationships" id="260" r:id="Ra03306dc513e4c9d"/>
    <p:sldId xmlns:r="http://schemas.openxmlformats.org/officeDocument/2006/relationships" id="261" r:id="Refa9114fe41048a9"/>
    <p:sldId xmlns:r="http://schemas.openxmlformats.org/officeDocument/2006/relationships" id="262" r:id="R512287506ba9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97d7ab0454f3e" /><Relationship Type="http://schemas.openxmlformats.org/officeDocument/2006/relationships/slide" Target="/ppt/slides/slide1.xml" Id="R241cbf5aeea44054" /><Relationship Type="http://schemas.openxmlformats.org/officeDocument/2006/relationships/slide" Target="/ppt/slides/slide2.xml" Id="R27bf05965540425a" /><Relationship Type="http://schemas.openxmlformats.org/officeDocument/2006/relationships/slide" Target="/ppt/slides/slide3.xml" Id="R59880787fe104966" /><Relationship Type="http://schemas.openxmlformats.org/officeDocument/2006/relationships/slide" Target="/ppt/slides/slide4.xml" Id="R9e71cc2ede3746e4" /><Relationship Type="http://schemas.openxmlformats.org/officeDocument/2006/relationships/slide" Target="/ppt/slides/slide5.xml" Id="Ra03306dc513e4c9d" /><Relationship Type="http://schemas.openxmlformats.org/officeDocument/2006/relationships/slide" Target="/ppt/slides/slide6.xml" Id="Refa9114fe41048a9" /><Relationship Type="http://schemas.openxmlformats.org/officeDocument/2006/relationships/slide" Target="/ppt/slides/slide7.xml" Id="R512287506ba9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22bf578c4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6da28e6d4a7e" /><Relationship Type="http://schemas.openxmlformats.org/officeDocument/2006/relationships/theme" Target="/ppt/slideMasters/theme/theme1.xml" Id="R0f64bd34e89d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76da28e6d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c6db1f6b8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eef6d9d1d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a5bf794d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ec6018952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2546099e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7ff65bfc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d88aadb5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88 786 377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89 858 602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OLE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924 790 997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