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564430b1749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02b07643f4fad"/>
  </p:sldMasterIdLst>
  <p:sldIdLst>
    <p:sldId xmlns:r="http://schemas.openxmlformats.org/officeDocument/2006/relationships" id="256" r:id="Rff9f0a2b540a48cb"/>
    <p:sldId xmlns:r="http://schemas.openxmlformats.org/officeDocument/2006/relationships" id="257" r:id="R48284c60a0b9496e"/>
    <p:sldId xmlns:r="http://schemas.openxmlformats.org/officeDocument/2006/relationships" id="258" r:id="Re8ba2f0d6d31433d"/>
    <p:sldId xmlns:r="http://schemas.openxmlformats.org/officeDocument/2006/relationships" id="259" r:id="R961af728cf8049ee"/>
    <p:sldId xmlns:r="http://schemas.openxmlformats.org/officeDocument/2006/relationships" id="260" r:id="R37a52df679044e5f"/>
    <p:sldId xmlns:r="http://schemas.openxmlformats.org/officeDocument/2006/relationships" id="261" r:id="R91f749753fda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02b07643f4fad" /><Relationship Type="http://schemas.openxmlformats.org/officeDocument/2006/relationships/slide" Target="/ppt/slides/slide1.xml" Id="Rff9f0a2b540a48cb" /><Relationship Type="http://schemas.openxmlformats.org/officeDocument/2006/relationships/slide" Target="/ppt/slides/slide2.xml" Id="R48284c60a0b9496e" /><Relationship Type="http://schemas.openxmlformats.org/officeDocument/2006/relationships/slide" Target="/ppt/slides/slide3.xml" Id="Re8ba2f0d6d31433d" /><Relationship Type="http://schemas.openxmlformats.org/officeDocument/2006/relationships/slide" Target="/ppt/slides/slide4.xml" Id="R961af728cf8049ee" /><Relationship Type="http://schemas.openxmlformats.org/officeDocument/2006/relationships/slide" Target="/ppt/slides/slide5.xml" Id="R37a52df679044e5f" /><Relationship Type="http://schemas.openxmlformats.org/officeDocument/2006/relationships/slide" Target="/ppt/slides/slide6.xml" Id="R91f749753fda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9d55a8e26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3d597b5ae4394" /><Relationship Type="http://schemas.openxmlformats.org/officeDocument/2006/relationships/theme" Target="/ppt/slideMasters/theme/theme1.xml" Id="R9f6dc1ca2f6b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23d597b5ae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200f2c5a5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128756837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65aabce7a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5353f29ff44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90fe92a8f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ababd1abe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924 790 997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