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33c507f5a44c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feb01cb984293"/>
  </p:sldMasterIdLst>
  <p:sldIdLst>
    <p:sldId xmlns:r="http://schemas.openxmlformats.org/officeDocument/2006/relationships" id="256" r:id="R62ca3dadd24b4b86"/>
    <p:sldId xmlns:r="http://schemas.openxmlformats.org/officeDocument/2006/relationships" id="257" r:id="Rc84af7c15e2a4c89"/>
    <p:sldId xmlns:r="http://schemas.openxmlformats.org/officeDocument/2006/relationships" id="258" r:id="R289debe634bf420d"/>
    <p:sldId xmlns:r="http://schemas.openxmlformats.org/officeDocument/2006/relationships" id="259" r:id="R68fd2e00fb11425c"/>
    <p:sldId xmlns:r="http://schemas.openxmlformats.org/officeDocument/2006/relationships" id="260" r:id="R7a3a3db926a944a9"/>
    <p:sldId xmlns:r="http://schemas.openxmlformats.org/officeDocument/2006/relationships" id="261" r:id="Rad6d051a8b384d97"/>
    <p:sldId xmlns:r="http://schemas.openxmlformats.org/officeDocument/2006/relationships" id="262" r:id="R9cfe9525cf7442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feb01cb984293" /><Relationship Type="http://schemas.openxmlformats.org/officeDocument/2006/relationships/slide" Target="/ppt/slides/slide1.xml" Id="R62ca3dadd24b4b86" /><Relationship Type="http://schemas.openxmlformats.org/officeDocument/2006/relationships/slide" Target="/ppt/slides/slide2.xml" Id="Rc84af7c15e2a4c89" /><Relationship Type="http://schemas.openxmlformats.org/officeDocument/2006/relationships/slide" Target="/ppt/slides/slide3.xml" Id="R289debe634bf420d" /><Relationship Type="http://schemas.openxmlformats.org/officeDocument/2006/relationships/slide" Target="/ppt/slides/slide4.xml" Id="R68fd2e00fb11425c" /><Relationship Type="http://schemas.openxmlformats.org/officeDocument/2006/relationships/slide" Target="/ppt/slides/slide5.xml" Id="R7a3a3db926a944a9" /><Relationship Type="http://schemas.openxmlformats.org/officeDocument/2006/relationships/slide" Target="/ppt/slides/slide6.xml" Id="Rad6d051a8b384d97" /><Relationship Type="http://schemas.openxmlformats.org/officeDocument/2006/relationships/slide" Target="/ppt/slides/slide7.xml" Id="R9cfe9525cf7442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4d999534e43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9422c44c64534" /><Relationship Type="http://schemas.openxmlformats.org/officeDocument/2006/relationships/theme" Target="/ppt/slideMasters/theme/theme1.xml" Id="Rd65ba2b20945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99422c44c645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f3f4b637f40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c9f8515774e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845e5efa54c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7b11fd9cc40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b9984cc9942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3b39064b349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4476ae64e4d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MARTINSVINGEN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3 155 567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NORDSTAD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