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735c232f9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fab64ce3c4b04"/>
  </p:sldMasterIdLst>
  <p:sldIdLst>
    <p:sldId xmlns:r="http://schemas.openxmlformats.org/officeDocument/2006/relationships" id="256" r:id="R9728afdfbd6d436b"/>
    <p:sldId xmlns:r="http://schemas.openxmlformats.org/officeDocument/2006/relationships" id="257" r:id="R02ffcb19685d4228"/>
    <p:sldId xmlns:r="http://schemas.openxmlformats.org/officeDocument/2006/relationships" id="258" r:id="Rcddcf7a1c3964318"/>
    <p:sldId xmlns:r="http://schemas.openxmlformats.org/officeDocument/2006/relationships" id="259" r:id="Rae26f2445c94495a"/>
    <p:sldId xmlns:r="http://schemas.openxmlformats.org/officeDocument/2006/relationships" id="260" r:id="R9bfa26d4d8cd4c56"/>
    <p:sldId xmlns:r="http://schemas.openxmlformats.org/officeDocument/2006/relationships" id="261" r:id="R21f9f2389adc4c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fab64ce3c4b04" /><Relationship Type="http://schemas.openxmlformats.org/officeDocument/2006/relationships/slide" Target="/ppt/slides/slide1.xml" Id="R9728afdfbd6d436b" /><Relationship Type="http://schemas.openxmlformats.org/officeDocument/2006/relationships/slide" Target="/ppt/slides/slide2.xml" Id="R02ffcb19685d4228" /><Relationship Type="http://schemas.openxmlformats.org/officeDocument/2006/relationships/slide" Target="/ppt/slides/slide3.xml" Id="Rcddcf7a1c3964318" /><Relationship Type="http://schemas.openxmlformats.org/officeDocument/2006/relationships/slide" Target="/ppt/slides/slide4.xml" Id="Rae26f2445c94495a" /><Relationship Type="http://schemas.openxmlformats.org/officeDocument/2006/relationships/slide" Target="/ppt/slides/slide5.xml" Id="R9bfa26d4d8cd4c56" /><Relationship Type="http://schemas.openxmlformats.org/officeDocument/2006/relationships/slide" Target="/ppt/slides/slide6.xml" Id="R21f9f2389adc4c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b720be2bb40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86b00fe2c4d0d" /><Relationship Type="http://schemas.openxmlformats.org/officeDocument/2006/relationships/theme" Target="/ppt/slideMasters/theme/theme1.xml" Id="R0e1494ce0e14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86b00fe2c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cc086c9bf4d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e35143641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63f949f22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35b0cb85f40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771e2d92c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53d546f5649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MARTINSVINGEN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MARTINSVINGEN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MARTINSVINGEN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MARTINSVINGEN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MARTINSVINGEN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MARTINSVINGEN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Martinsvingen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924 782 064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MARTINSVINGEN INVEST AS</a:t>
            </a:r>
          </a:p>
        </p:txBody>
      </p:sp>
    </p:spTree>
  </p:cSld>
  <p:clrMapOvr>
    <a:masterClrMapping xmlns:a="http://schemas.openxmlformats.org/drawingml/2006/main"/>
  </p:clrMapOvr>
</p:sld>
</file>