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464b7200a747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2317347bf948b2"/>
  </p:sldMasterIdLst>
  <p:sldIdLst>
    <p:sldId xmlns:r="http://schemas.openxmlformats.org/officeDocument/2006/relationships" id="256" r:id="R5d56be3da26e4c83"/>
    <p:sldId xmlns:r="http://schemas.openxmlformats.org/officeDocument/2006/relationships" id="257" r:id="Rf34222d989794a89"/>
    <p:sldId xmlns:r="http://schemas.openxmlformats.org/officeDocument/2006/relationships" id="258" r:id="R79d9bf48c4ed4526"/>
    <p:sldId xmlns:r="http://schemas.openxmlformats.org/officeDocument/2006/relationships" id="259" r:id="Rb97a822f3c604bec"/>
    <p:sldId xmlns:r="http://schemas.openxmlformats.org/officeDocument/2006/relationships" id="260" r:id="R0f3fba2d7ed74026"/>
    <p:sldId xmlns:r="http://schemas.openxmlformats.org/officeDocument/2006/relationships" id="261" r:id="Ra82990351ce94982"/>
    <p:sldId xmlns:r="http://schemas.openxmlformats.org/officeDocument/2006/relationships" id="262" r:id="Rb2466dd9d18949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2317347bf948b2" /><Relationship Type="http://schemas.openxmlformats.org/officeDocument/2006/relationships/slide" Target="/ppt/slides/slide1.xml" Id="R5d56be3da26e4c83" /><Relationship Type="http://schemas.openxmlformats.org/officeDocument/2006/relationships/slide" Target="/ppt/slides/slide2.xml" Id="Rf34222d989794a89" /><Relationship Type="http://schemas.openxmlformats.org/officeDocument/2006/relationships/slide" Target="/ppt/slides/slide3.xml" Id="R79d9bf48c4ed4526" /><Relationship Type="http://schemas.openxmlformats.org/officeDocument/2006/relationships/slide" Target="/ppt/slides/slide4.xml" Id="Rb97a822f3c604bec" /><Relationship Type="http://schemas.openxmlformats.org/officeDocument/2006/relationships/slide" Target="/ppt/slides/slide5.xml" Id="R0f3fba2d7ed74026" /><Relationship Type="http://schemas.openxmlformats.org/officeDocument/2006/relationships/slide" Target="/ppt/slides/slide6.xml" Id="Ra82990351ce94982" /><Relationship Type="http://schemas.openxmlformats.org/officeDocument/2006/relationships/slide" Target="/ppt/slides/slide7.xml" Id="Rb2466dd9d18949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e9f4eebda54d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d6c050e1c4a6e" /><Relationship Type="http://schemas.openxmlformats.org/officeDocument/2006/relationships/theme" Target="/ppt/slideMasters/theme/theme1.xml" Id="R1b9ef91f9e0041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5d6c050e1c4a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2547e18ef49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ac7e7687347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9a9c635e344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2626a5c784f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1bb45923d4d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e6578c14842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cefec521d48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HOLDINGSERVICE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HOLDINGSERVICE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1 975 252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1 680 620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DAMMANN AXEL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DAHL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Tordenskiolds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924 777 338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